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1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C10BF-5A58-46C4-8417-21AC4092538E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975C0-E715-459A-BF86-16F06AB2C3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264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für Masterfolien.</a:t>
            </a:r>
            <a:r>
              <a:rPr lang="de-DE" baseline="0" dirty="0" smtClean="0"/>
              <a:t> </a:t>
            </a:r>
            <a:r>
              <a:rPr lang="de-DE" dirty="0" smtClean="0"/>
              <a:t>Bitte auf Ansicht – Folienmaster.</a:t>
            </a:r>
          </a:p>
          <a:p>
            <a:r>
              <a:rPr lang="de-DE" dirty="0" smtClean="0"/>
              <a:t>Nur die</a:t>
            </a:r>
            <a:r>
              <a:rPr lang="de-DE" baseline="0" dirty="0" smtClean="0"/>
              <a:t> ersten beiden Folienmaster </a:t>
            </a:r>
            <a:r>
              <a:rPr lang="de-DE" baseline="0" smtClean="0"/>
              <a:t>werden genutzt.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975C0-E715-459A-BF86-16F06AB2C3AC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975C0-E715-459A-BF86-16F06AB2C3AC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2F608C-ED79-4C23-BAA7-331BFA63D3D4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62141-7510-43EA-9EB3-455178C3986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2F608C-ED79-4C23-BAA7-331BFA63D3D4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62141-7510-43EA-9EB3-455178C3986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5257808" cy="1971675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2F608C-ED79-4C23-BAA7-331BFA63D3D4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62141-7510-43EA-9EB3-455178C3986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65172" y="3786204"/>
            <a:ext cx="5249836" cy="200025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Ebene,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4"/>
          </p:nvPr>
        </p:nvSpPr>
        <p:spPr>
          <a:xfrm>
            <a:off x="5786438" y="2214563"/>
            <a:ext cx="3143250" cy="314325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2F608C-ED79-4C23-BAA7-331BFA63D3D4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62141-7510-43EA-9EB3-455178C3986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2F608C-ED79-4C23-BAA7-331BFA63D3D4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62141-7510-43EA-9EB3-455178C3986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2F608C-ED79-4C23-BAA7-331BFA63D3D4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62141-7510-43EA-9EB3-455178C3986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2F608C-ED79-4C23-BAA7-331BFA63D3D4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62141-7510-43EA-9EB3-455178C3986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2F608C-ED79-4C23-BAA7-331BFA63D3D4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62141-7510-43EA-9EB3-455178C3986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2F608C-ED79-4C23-BAA7-331BFA63D3D4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62141-7510-43EA-9EB3-455178C3986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2F608C-ED79-4C23-BAA7-331BFA63D3D4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62141-7510-43EA-9EB3-455178C3986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589896"/>
            <a:ext cx="1108072" cy="1108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Gerade Verbindung 8"/>
          <p:cNvCxnSpPr/>
          <p:nvPr userDrawn="1"/>
        </p:nvCxnSpPr>
        <p:spPr>
          <a:xfrm>
            <a:off x="0" y="6134766"/>
            <a:ext cx="7786710" cy="887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2" name="Rechteck 21"/>
          <p:cNvSpPr/>
          <p:nvPr userDrawn="1"/>
        </p:nvSpPr>
        <p:spPr>
          <a:xfrm>
            <a:off x="468018" y="6286520"/>
            <a:ext cx="488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Institut für Festkörperforschung, Universität, Stadt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Font typeface="Wingdings" pitchFamily="2" charset="2"/>
        <a:buChar char="§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 pitchFamily="34" charset="0"/>
        <a:buChar char="•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/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Bildschirmpräsentation (4:3)</PresentationFormat>
  <Paragraphs>4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PowerPoint-Präsentation</vt:lpstr>
      <vt:lpstr>PowerPoint-Präsentation</vt:lpstr>
    </vt:vector>
  </TitlesOfParts>
  <Company>DLR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bfeuerba</dc:creator>
  <cp:lastModifiedBy>Berndt Feuerbacher</cp:lastModifiedBy>
  <cp:revision>28</cp:revision>
  <dcterms:created xsi:type="dcterms:W3CDTF">2008-07-03T10:32:14Z</dcterms:created>
  <dcterms:modified xsi:type="dcterms:W3CDTF">2013-05-15T09:29:53Z</dcterms:modified>
</cp:coreProperties>
</file>