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9" r:id="rId2"/>
    <p:sldId id="260" r:id="rId3"/>
    <p:sldId id="261" r:id="rId4"/>
    <p:sldId id="263" r:id="rId5"/>
    <p:sldId id="262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0117" autoAdjust="0"/>
  </p:normalViewPr>
  <p:slideViewPr>
    <p:cSldViewPr>
      <p:cViewPr varScale="1">
        <p:scale>
          <a:sx n="88" d="100"/>
          <a:sy n="88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0E9590-9995-46D4-A6F5-8E0551553F3D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6716D951-CB9E-4069-98F6-2A4E207727D5}">
      <dgm:prSet/>
      <dgm:spPr/>
      <dgm:t>
        <a:bodyPr/>
        <a:lstStyle/>
        <a:p>
          <a:pPr rtl="0"/>
          <a:r>
            <a:rPr lang="de-DE" dirty="0" smtClean="0"/>
            <a:t>Widerstände gibt es überall</a:t>
          </a:r>
          <a:endParaRPr lang="de-DE" dirty="0"/>
        </a:p>
      </dgm:t>
    </dgm:pt>
    <dgm:pt modelId="{951DC3E6-02EE-423C-8C20-3C3ED6F79123}" type="parTrans" cxnId="{277CF2BE-7749-4C2D-9AAD-35F3A9983D37}">
      <dgm:prSet/>
      <dgm:spPr/>
      <dgm:t>
        <a:bodyPr/>
        <a:lstStyle/>
        <a:p>
          <a:endParaRPr lang="de-DE"/>
        </a:p>
      </dgm:t>
    </dgm:pt>
    <dgm:pt modelId="{D5EC9650-B869-45CA-BF20-DDB8C17B8D16}" type="sibTrans" cxnId="{277CF2BE-7749-4C2D-9AAD-35F3A9983D37}">
      <dgm:prSet/>
      <dgm:spPr/>
      <dgm:t>
        <a:bodyPr/>
        <a:lstStyle/>
        <a:p>
          <a:endParaRPr lang="de-DE"/>
        </a:p>
      </dgm:t>
    </dgm:pt>
    <dgm:pt modelId="{C00E2A4E-D018-4317-823C-C8ED3109134B}">
      <dgm:prSet/>
      <dgm:spPr/>
      <dgm:t>
        <a:bodyPr/>
        <a:lstStyle/>
        <a:p>
          <a:pPr rtl="0"/>
          <a:r>
            <a:rPr lang="de-DE" dirty="0" smtClean="0"/>
            <a:t>Einige sind messbar</a:t>
          </a:r>
          <a:endParaRPr lang="de-DE" dirty="0"/>
        </a:p>
      </dgm:t>
    </dgm:pt>
    <dgm:pt modelId="{27521C9A-9200-4CE1-A8F1-5AF94D18CB63}" type="parTrans" cxnId="{620E83A3-19DB-45CA-8138-6E2D330A9B55}">
      <dgm:prSet/>
      <dgm:spPr/>
      <dgm:t>
        <a:bodyPr/>
        <a:lstStyle/>
        <a:p>
          <a:endParaRPr lang="de-DE"/>
        </a:p>
      </dgm:t>
    </dgm:pt>
    <dgm:pt modelId="{AD581D77-FDD3-4686-8B9D-AAC39C8A1D0B}" type="sibTrans" cxnId="{620E83A3-19DB-45CA-8138-6E2D330A9B55}">
      <dgm:prSet/>
      <dgm:spPr/>
      <dgm:t>
        <a:bodyPr/>
        <a:lstStyle/>
        <a:p>
          <a:endParaRPr lang="de-DE"/>
        </a:p>
      </dgm:t>
    </dgm:pt>
    <dgm:pt modelId="{F405378A-3307-490C-8B86-D1EE778BFCB9}">
      <dgm:prSet/>
      <dgm:spPr/>
      <dgm:t>
        <a:bodyPr/>
        <a:lstStyle/>
        <a:p>
          <a:pPr rtl="0"/>
          <a:r>
            <a:rPr lang="de-DE" dirty="0" smtClean="0"/>
            <a:t>Andere nicht</a:t>
          </a:r>
          <a:endParaRPr lang="de-DE" dirty="0"/>
        </a:p>
      </dgm:t>
    </dgm:pt>
    <dgm:pt modelId="{C806986A-55F8-494C-830A-92423F4C599A}" type="parTrans" cxnId="{3B7C023B-62BD-497B-A104-1752B2588379}">
      <dgm:prSet/>
      <dgm:spPr/>
      <dgm:t>
        <a:bodyPr/>
        <a:lstStyle/>
        <a:p>
          <a:endParaRPr lang="de-DE"/>
        </a:p>
      </dgm:t>
    </dgm:pt>
    <dgm:pt modelId="{70126BE7-1774-4237-B924-181F0CF9CD8B}" type="sibTrans" cxnId="{3B7C023B-62BD-497B-A104-1752B2588379}">
      <dgm:prSet/>
      <dgm:spPr/>
      <dgm:t>
        <a:bodyPr/>
        <a:lstStyle/>
        <a:p>
          <a:endParaRPr lang="de-DE"/>
        </a:p>
      </dgm:t>
    </dgm:pt>
    <dgm:pt modelId="{76747BC5-6FAD-4606-B18A-3FC25D315183}">
      <dgm:prSet/>
      <dgm:spPr/>
      <dgm:t>
        <a:bodyPr/>
        <a:lstStyle/>
        <a:p>
          <a:pPr rtl="0"/>
          <a:r>
            <a:rPr lang="de-DE" dirty="0" smtClean="0"/>
            <a:t>Alle sind nützlich</a:t>
          </a:r>
          <a:endParaRPr lang="de-DE" dirty="0"/>
        </a:p>
      </dgm:t>
    </dgm:pt>
    <dgm:pt modelId="{3ADF8805-CB88-4246-9FC8-58960AFF7A1A}" type="parTrans" cxnId="{ACBCB4C0-083F-4B97-ADAC-A2861A6FC42B}">
      <dgm:prSet/>
      <dgm:spPr/>
      <dgm:t>
        <a:bodyPr/>
        <a:lstStyle/>
        <a:p>
          <a:endParaRPr lang="de-DE"/>
        </a:p>
      </dgm:t>
    </dgm:pt>
    <dgm:pt modelId="{CC94A623-BFA7-4023-9BA7-A0BA53ADC0A0}" type="sibTrans" cxnId="{ACBCB4C0-083F-4B97-ADAC-A2861A6FC42B}">
      <dgm:prSet/>
      <dgm:spPr/>
      <dgm:t>
        <a:bodyPr/>
        <a:lstStyle/>
        <a:p>
          <a:endParaRPr lang="de-DE"/>
        </a:p>
      </dgm:t>
    </dgm:pt>
    <dgm:pt modelId="{17817836-07F4-454D-80CF-DA5CBB3A6EE9}">
      <dgm:prSet/>
      <dgm:spPr/>
      <dgm:t>
        <a:bodyPr/>
        <a:lstStyle/>
        <a:p>
          <a:pPr rtl="0"/>
          <a:r>
            <a:rPr lang="de-DE" dirty="0" smtClean="0"/>
            <a:t>Schon Ohm hat das erkannt</a:t>
          </a:r>
          <a:endParaRPr lang="de-DE" dirty="0"/>
        </a:p>
      </dgm:t>
    </dgm:pt>
    <dgm:pt modelId="{BA8CD50C-6B57-408D-A28E-0B7E539192AC}" type="parTrans" cxnId="{C4DF4A28-6C68-4621-AE57-B40C2868E65F}">
      <dgm:prSet/>
      <dgm:spPr/>
      <dgm:t>
        <a:bodyPr/>
        <a:lstStyle/>
        <a:p>
          <a:endParaRPr lang="de-DE"/>
        </a:p>
      </dgm:t>
    </dgm:pt>
    <dgm:pt modelId="{42B9CEC2-6CEB-46F6-A1F1-6A8C2EA11FB3}" type="sibTrans" cxnId="{C4DF4A28-6C68-4621-AE57-B40C2868E65F}">
      <dgm:prSet/>
      <dgm:spPr/>
      <dgm:t>
        <a:bodyPr/>
        <a:lstStyle/>
        <a:p>
          <a:endParaRPr lang="de-DE"/>
        </a:p>
      </dgm:t>
    </dgm:pt>
    <dgm:pt modelId="{B4F478CE-5B55-479E-88C3-A98AD82CBE8D}">
      <dgm:prSet/>
      <dgm:spPr/>
      <dgm:t>
        <a:bodyPr/>
        <a:lstStyle/>
        <a:p>
          <a:pPr rtl="0"/>
          <a:r>
            <a:rPr lang="de-DE" dirty="0" smtClean="0"/>
            <a:t>Dünne Drähte werden schneller heiß</a:t>
          </a:r>
          <a:endParaRPr lang="de-DE" dirty="0"/>
        </a:p>
      </dgm:t>
    </dgm:pt>
    <dgm:pt modelId="{1308DF74-A18E-41BA-8EBD-1ACB51A606E0}" type="parTrans" cxnId="{6CEAB544-4E0B-4548-AF81-3A008535AFB1}">
      <dgm:prSet/>
      <dgm:spPr/>
      <dgm:t>
        <a:bodyPr/>
        <a:lstStyle/>
        <a:p>
          <a:endParaRPr lang="de-DE"/>
        </a:p>
      </dgm:t>
    </dgm:pt>
    <dgm:pt modelId="{CF150423-6D74-4446-BEEA-E5BC3C65F959}" type="sibTrans" cxnId="{6CEAB544-4E0B-4548-AF81-3A008535AFB1}">
      <dgm:prSet/>
      <dgm:spPr/>
      <dgm:t>
        <a:bodyPr/>
        <a:lstStyle/>
        <a:p>
          <a:endParaRPr lang="de-DE"/>
        </a:p>
      </dgm:t>
    </dgm:pt>
    <dgm:pt modelId="{9937DA35-B4F2-4F78-AC0B-5D8A1C05D4AE}">
      <dgm:prSet/>
      <dgm:spPr/>
      <dgm:t>
        <a:bodyPr/>
        <a:lstStyle/>
        <a:p>
          <a:pPr rtl="0"/>
          <a:r>
            <a:rPr lang="de-DE" dirty="0" smtClean="0"/>
            <a:t>Lange Drähte halten länger</a:t>
          </a:r>
          <a:endParaRPr lang="de-DE" dirty="0"/>
        </a:p>
      </dgm:t>
    </dgm:pt>
    <dgm:pt modelId="{53DD6F03-D35A-4710-B67D-C6F1DD803569}" type="parTrans" cxnId="{807FAE44-45C9-426A-BD76-B76EE40039F7}">
      <dgm:prSet/>
      <dgm:spPr/>
      <dgm:t>
        <a:bodyPr/>
        <a:lstStyle/>
        <a:p>
          <a:endParaRPr lang="de-DE"/>
        </a:p>
      </dgm:t>
    </dgm:pt>
    <dgm:pt modelId="{05F59DCA-8647-474A-941B-60D9A4C5D41F}" type="sibTrans" cxnId="{807FAE44-45C9-426A-BD76-B76EE40039F7}">
      <dgm:prSet/>
      <dgm:spPr/>
      <dgm:t>
        <a:bodyPr/>
        <a:lstStyle/>
        <a:p>
          <a:endParaRPr lang="de-DE"/>
        </a:p>
      </dgm:t>
    </dgm:pt>
    <dgm:pt modelId="{0726A96E-56F0-444E-88D5-9C78BA01E4CC}">
      <dgm:prSet/>
      <dgm:spPr/>
      <dgm:t>
        <a:bodyPr/>
        <a:lstStyle/>
        <a:p>
          <a:pPr rtl="0"/>
          <a:r>
            <a:rPr lang="de-DE" dirty="0" smtClean="0"/>
            <a:t>Messgeräte kann man kaufen</a:t>
          </a:r>
          <a:endParaRPr lang="de-DE" dirty="0"/>
        </a:p>
      </dgm:t>
    </dgm:pt>
    <dgm:pt modelId="{3A11DDBE-E565-49EE-9652-8C57B902FC5E}" type="parTrans" cxnId="{63C38073-9C46-49E4-960F-B9481DE97123}">
      <dgm:prSet/>
      <dgm:spPr/>
      <dgm:t>
        <a:bodyPr/>
        <a:lstStyle/>
        <a:p>
          <a:endParaRPr lang="de-DE"/>
        </a:p>
      </dgm:t>
    </dgm:pt>
    <dgm:pt modelId="{8DAC6898-91D8-4229-A45E-D20AAD5761F3}" type="sibTrans" cxnId="{63C38073-9C46-49E4-960F-B9481DE97123}">
      <dgm:prSet/>
      <dgm:spPr/>
      <dgm:t>
        <a:bodyPr/>
        <a:lstStyle/>
        <a:p>
          <a:endParaRPr lang="de-DE"/>
        </a:p>
      </dgm:t>
    </dgm:pt>
    <dgm:pt modelId="{11AC32C9-53D7-4B93-AEB2-227A57214BDE}">
      <dgm:prSet/>
      <dgm:spPr/>
      <dgm:t>
        <a:bodyPr/>
        <a:lstStyle/>
        <a:p>
          <a:pPr rtl="0"/>
          <a:r>
            <a:rPr lang="de-DE" dirty="0" smtClean="0"/>
            <a:t>Die billigen kosten weniger</a:t>
          </a:r>
          <a:endParaRPr lang="de-DE" dirty="0"/>
        </a:p>
      </dgm:t>
    </dgm:pt>
    <dgm:pt modelId="{8C2944D6-3116-45CD-8718-3D88A03AC795}" type="parTrans" cxnId="{60C19058-DF71-4E2D-99D5-705EC8B9EDB2}">
      <dgm:prSet/>
      <dgm:spPr/>
      <dgm:t>
        <a:bodyPr/>
        <a:lstStyle/>
        <a:p>
          <a:endParaRPr lang="de-DE"/>
        </a:p>
      </dgm:t>
    </dgm:pt>
    <dgm:pt modelId="{42168B38-10DB-4924-BFCD-C1515FF14AE3}" type="sibTrans" cxnId="{60C19058-DF71-4E2D-99D5-705EC8B9EDB2}">
      <dgm:prSet/>
      <dgm:spPr/>
      <dgm:t>
        <a:bodyPr/>
        <a:lstStyle/>
        <a:p>
          <a:endParaRPr lang="de-DE"/>
        </a:p>
      </dgm:t>
    </dgm:pt>
    <dgm:pt modelId="{758EFFB8-41FF-4190-A09D-005864A20200}">
      <dgm:prSet/>
      <dgm:spPr/>
      <dgm:t>
        <a:bodyPr/>
        <a:lstStyle/>
        <a:p>
          <a:pPr rtl="0"/>
          <a:r>
            <a:rPr lang="de-DE" dirty="0" smtClean="0"/>
            <a:t>Wohin mit dem Abfall?</a:t>
          </a:r>
          <a:endParaRPr lang="de-DE" dirty="0"/>
        </a:p>
      </dgm:t>
    </dgm:pt>
    <dgm:pt modelId="{05D33BAB-08EE-4571-A477-FDC3B35F6D2C}" type="parTrans" cxnId="{D5C797D8-791D-40C7-9759-8C78DC7983EC}">
      <dgm:prSet/>
      <dgm:spPr/>
      <dgm:t>
        <a:bodyPr/>
        <a:lstStyle/>
        <a:p>
          <a:endParaRPr lang="de-DE"/>
        </a:p>
      </dgm:t>
    </dgm:pt>
    <dgm:pt modelId="{197D1E94-98ED-45BB-83DE-34E34C6A4FAB}" type="sibTrans" cxnId="{D5C797D8-791D-40C7-9759-8C78DC7983EC}">
      <dgm:prSet/>
      <dgm:spPr/>
      <dgm:t>
        <a:bodyPr/>
        <a:lstStyle/>
        <a:p>
          <a:endParaRPr lang="de-DE"/>
        </a:p>
      </dgm:t>
    </dgm:pt>
    <dgm:pt modelId="{58D10D61-2FCF-4BCB-B62E-7F353E4B95EB}">
      <dgm:prSet/>
      <dgm:spPr/>
      <dgm:t>
        <a:bodyPr/>
        <a:lstStyle/>
        <a:p>
          <a:pPr rtl="0"/>
          <a:r>
            <a:rPr lang="de-DE" dirty="0" smtClean="0"/>
            <a:t>Teure sind auch nicht besser</a:t>
          </a:r>
          <a:endParaRPr lang="de-DE" dirty="0"/>
        </a:p>
      </dgm:t>
    </dgm:pt>
    <dgm:pt modelId="{F5F0562D-F696-4F60-A933-405CB860154B}" type="parTrans" cxnId="{EF7358AF-9476-4ADA-93AC-BF827263A84C}">
      <dgm:prSet/>
      <dgm:spPr/>
      <dgm:t>
        <a:bodyPr/>
        <a:lstStyle/>
        <a:p>
          <a:endParaRPr lang="de-DE"/>
        </a:p>
      </dgm:t>
    </dgm:pt>
    <dgm:pt modelId="{7D30D288-93B7-4612-B9BC-4DF7784A42B2}" type="sibTrans" cxnId="{EF7358AF-9476-4ADA-93AC-BF827263A84C}">
      <dgm:prSet/>
      <dgm:spPr/>
      <dgm:t>
        <a:bodyPr/>
        <a:lstStyle/>
        <a:p>
          <a:endParaRPr lang="de-DE"/>
        </a:p>
      </dgm:t>
    </dgm:pt>
    <dgm:pt modelId="{AD6FB76C-0C36-4FBC-9556-109CC50B0DDF}" type="pres">
      <dgm:prSet presAssocID="{6E0E9590-9995-46D4-A6F5-8E0551553F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15177E1-1944-409E-9969-04733D2FB7DE}" type="pres">
      <dgm:prSet presAssocID="{6716D951-CB9E-4069-98F6-2A4E207727D5}" presName="composite" presStyleCnt="0"/>
      <dgm:spPr/>
      <dgm:t>
        <a:bodyPr/>
        <a:lstStyle/>
        <a:p>
          <a:endParaRPr lang="de-DE"/>
        </a:p>
      </dgm:t>
    </dgm:pt>
    <dgm:pt modelId="{DD9E6985-D878-4146-B30E-70B54A5DAFBB}" type="pres">
      <dgm:prSet presAssocID="{6716D951-CB9E-4069-98F6-2A4E207727D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280150-9284-444C-ACD7-123738BB852A}" type="pres">
      <dgm:prSet presAssocID="{6716D951-CB9E-4069-98F6-2A4E207727D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545280-EFC3-4C9A-8F74-16846E3609A0}" type="pres">
      <dgm:prSet presAssocID="{D5EC9650-B869-45CA-BF20-DDB8C17B8D16}" presName="space" presStyleCnt="0"/>
      <dgm:spPr/>
      <dgm:t>
        <a:bodyPr/>
        <a:lstStyle/>
        <a:p>
          <a:endParaRPr lang="de-DE"/>
        </a:p>
      </dgm:t>
    </dgm:pt>
    <dgm:pt modelId="{9E699A3C-91F0-41D5-955D-84F6DE55D74D}" type="pres">
      <dgm:prSet presAssocID="{17817836-07F4-454D-80CF-DA5CBB3A6EE9}" presName="composite" presStyleCnt="0"/>
      <dgm:spPr/>
      <dgm:t>
        <a:bodyPr/>
        <a:lstStyle/>
        <a:p>
          <a:endParaRPr lang="de-DE"/>
        </a:p>
      </dgm:t>
    </dgm:pt>
    <dgm:pt modelId="{0C00FC20-20B5-406B-923F-CB785BF584A2}" type="pres">
      <dgm:prSet presAssocID="{17817836-07F4-454D-80CF-DA5CBB3A6EE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992C449-AA1D-4AF3-A6E4-8A3920CAA135}" type="pres">
      <dgm:prSet presAssocID="{17817836-07F4-454D-80CF-DA5CBB3A6EE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100FE8-4945-42B0-A9F6-F691523C926D}" type="pres">
      <dgm:prSet presAssocID="{42B9CEC2-6CEB-46F6-A1F1-6A8C2EA11FB3}" presName="space" presStyleCnt="0"/>
      <dgm:spPr/>
      <dgm:t>
        <a:bodyPr/>
        <a:lstStyle/>
        <a:p>
          <a:endParaRPr lang="de-DE"/>
        </a:p>
      </dgm:t>
    </dgm:pt>
    <dgm:pt modelId="{D651296A-1870-4AA4-A96A-42F8CB06C773}" type="pres">
      <dgm:prSet presAssocID="{0726A96E-56F0-444E-88D5-9C78BA01E4CC}" presName="composite" presStyleCnt="0"/>
      <dgm:spPr/>
      <dgm:t>
        <a:bodyPr/>
        <a:lstStyle/>
        <a:p>
          <a:endParaRPr lang="de-DE"/>
        </a:p>
      </dgm:t>
    </dgm:pt>
    <dgm:pt modelId="{09ABE124-711E-4E01-82BD-7A47EFD9FF83}" type="pres">
      <dgm:prSet presAssocID="{0726A96E-56F0-444E-88D5-9C78BA01E4C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F05F1F-7D1C-4689-AB7E-08130441C520}" type="pres">
      <dgm:prSet presAssocID="{0726A96E-56F0-444E-88D5-9C78BA01E4C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D0507E3-D6DD-43BB-932C-B2A9B1B45D5B}" type="presOf" srcId="{58D10D61-2FCF-4BCB-B62E-7F353E4B95EB}" destId="{19F05F1F-7D1C-4689-AB7E-08130441C520}" srcOrd="0" destOrd="1" presId="urn:microsoft.com/office/officeart/2005/8/layout/hList1"/>
    <dgm:cxn modelId="{CF959372-65E4-41F2-94A2-E336628E5173}" type="presOf" srcId="{6E0E9590-9995-46D4-A6F5-8E0551553F3D}" destId="{AD6FB76C-0C36-4FBC-9556-109CC50B0DDF}" srcOrd="0" destOrd="0" presId="urn:microsoft.com/office/officeart/2005/8/layout/hList1"/>
    <dgm:cxn modelId="{EF7358AF-9476-4ADA-93AC-BF827263A84C}" srcId="{0726A96E-56F0-444E-88D5-9C78BA01E4CC}" destId="{58D10D61-2FCF-4BCB-B62E-7F353E4B95EB}" srcOrd="1" destOrd="0" parTransId="{F5F0562D-F696-4F60-A933-405CB860154B}" sibTransId="{7D30D288-93B7-4612-B9BC-4DF7784A42B2}"/>
    <dgm:cxn modelId="{00597EA7-1996-4EC6-A71A-B133EA76F840}" type="presOf" srcId="{17817836-07F4-454D-80CF-DA5CBB3A6EE9}" destId="{0C00FC20-20B5-406B-923F-CB785BF584A2}" srcOrd="0" destOrd="0" presId="urn:microsoft.com/office/officeart/2005/8/layout/hList1"/>
    <dgm:cxn modelId="{146AC339-0853-48B7-B51C-F3ADE647982E}" type="presOf" srcId="{76747BC5-6FAD-4606-B18A-3FC25D315183}" destId="{2B280150-9284-444C-ACD7-123738BB852A}" srcOrd="0" destOrd="2" presId="urn:microsoft.com/office/officeart/2005/8/layout/hList1"/>
    <dgm:cxn modelId="{277CF2BE-7749-4C2D-9AAD-35F3A9983D37}" srcId="{6E0E9590-9995-46D4-A6F5-8E0551553F3D}" destId="{6716D951-CB9E-4069-98F6-2A4E207727D5}" srcOrd="0" destOrd="0" parTransId="{951DC3E6-02EE-423C-8C20-3C3ED6F79123}" sibTransId="{D5EC9650-B869-45CA-BF20-DDB8C17B8D16}"/>
    <dgm:cxn modelId="{6E9631B6-E9E4-463D-96DD-7EC27E6C9CA2}" type="presOf" srcId="{758EFFB8-41FF-4190-A09D-005864A20200}" destId="{19F05F1F-7D1C-4689-AB7E-08130441C520}" srcOrd="0" destOrd="2" presId="urn:microsoft.com/office/officeart/2005/8/layout/hList1"/>
    <dgm:cxn modelId="{60C19058-DF71-4E2D-99D5-705EC8B9EDB2}" srcId="{0726A96E-56F0-444E-88D5-9C78BA01E4CC}" destId="{11AC32C9-53D7-4B93-AEB2-227A57214BDE}" srcOrd="0" destOrd="0" parTransId="{8C2944D6-3116-45CD-8718-3D88A03AC795}" sibTransId="{42168B38-10DB-4924-BFCD-C1515FF14AE3}"/>
    <dgm:cxn modelId="{63C38073-9C46-49E4-960F-B9481DE97123}" srcId="{6E0E9590-9995-46D4-A6F5-8E0551553F3D}" destId="{0726A96E-56F0-444E-88D5-9C78BA01E4CC}" srcOrd="2" destOrd="0" parTransId="{3A11DDBE-E565-49EE-9652-8C57B902FC5E}" sibTransId="{8DAC6898-91D8-4229-A45E-D20AAD5761F3}"/>
    <dgm:cxn modelId="{807FAE44-45C9-426A-BD76-B76EE40039F7}" srcId="{17817836-07F4-454D-80CF-DA5CBB3A6EE9}" destId="{9937DA35-B4F2-4F78-AC0B-5D8A1C05D4AE}" srcOrd="1" destOrd="0" parTransId="{53DD6F03-D35A-4710-B67D-C6F1DD803569}" sibTransId="{05F59DCA-8647-474A-941B-60D9A4C5D41F}"/>
    <dgm:cxn modelId="{906E3139-F5FD-4133-80BA-E1B71A51A44C}" type="presOf" srcId="{B4F478CE-5B55-479E-88C3-A98AD82CBE8D}" destId="{0992C449-AA1D-4AF3-A6E4-8A3920CAA135}" srcOrd="0" destOrd="0" presId="urn:microsoft.com/office/officeart/2005/8/layout/hList1"/>
    <dgm:cxn modelId="{ACBCB4C0-083F-4B97-ADAC-A2861A6FC42B}" srcId="{6716D951-CB9E-4069-98F6-2A4E207727D5}" destId="{76747BC5-6FAD-4606-B18A-3FC25D315183}" srcOrd="2" destOrd="0" parTransId="{3ADF8805-CB88-4246-9FC8-58960AFF7A1A}" sibTransId="{CC94A623-BFA7-4023-9BA7-A0BA53ADC0A0}"/>
    <dgm:cxn modelId="{D9B9FCC4-4723-4D6D-B35E-6B62D9E459C1}" type="presOf" srcId="{9937DA35-B4F2-4F78-AC0B-5D8A1C05D4AE}" destId="{0992C449-AA1D-4AF3-A6E4-8A3920CAA135}" srcOrd="0" destOrd="1" presId="urn:microsoft.com/office/officeart/2005/8/layout/hList1"/>
    <dgm:cxn modelId="{94A5A0E7-D6C1-43EC-9D05-9410D1A64E15}" type="presOf" srcId="{C00E2A4E-D018-4317-823C-C8ED3109134B}" destId="{2B280150-9284-444C-ACD7-123738BB852A}" srcOrd="0" destOrd="0" presId="urn:microsoft.com/office/officeart/2005/8/layout/hList1"/>
    <dgm:cxn modelId="{620E83A3-19DB-45CA-8138-6E2D330A9B55}" srcId="{6716D951-CB9E-4069-98F6-2A4E207727D5}" destId="{C00E2A4E-D018-4317-823C-C8ED3109134B}" srcOrd="0" destOrd="0" parTransId="{27521C9A-9200-4CE1-A8F1-5AF94D18CB63}" sibTransId="{AD581D77-FDD3-4686-8B9D-AAC39C8A1D0B}"/>
    <dgm:cxn modelId="{C4DF4A28-6C68-4621-AE57-B40C2868E65F}" srcId="{6E0E9590-9995-46D4-A6F5-8E0551553F3D}" destId="{17817836-07F4-454D-80CF-DA5CBB3A6EE9}" srcOrd="1" destOrd="0" parTransId="{BA8CD50C-6B57-408D-A28E-0B7E539192AC}" sibTransId="{42B9CEC2-6CEB-46F6-A1F1-6A8C2EA11FB3}"/>
    <dgm:cxn modelId="{3B7C023B-62BD-497B-A104-1752B2588379}" srcId="{6716D951-CB9E-4069-98F6-2A4E207727D5}" destId="{F405378A-3307-490C-8B86-D1EE778BFCB9}" srcOrd="1" destOrd="0" parTransId="{C806986A-55F8-494C-830A-92423F4C599A}" sibTransId="{70126BE7-1774-4237-B924-181F0CF9CD8B}"/>
    <dgm:cxn modelId="{6CEAB544-4E0B-4548-AF81-3A008535AFB1}" srcId="{17817836-07F4-454D-80CF-DA5CBB3A6EE9}" destId="{B4F478CE-5B55-479E-88C3-A98AD82CBE8D}" srcOrd="0" destOrd="0" parTransId="{1308DF74-A18E-41BA-8EBD-1ACB51A606E0}" sibTransId="{CF150423-6D74-4446-BEEA-E5BC3C65F959}"/>
    <dgm:cxn modelId="{31EDB0DB-A4DE-441F-A2E2-80A1EFD141E6}" type="presOf" srcId="{6716D951-CB9E-4069-98F6-2A4E207727D5}" destId="{DD9E6985-D878-4146-B30E-70B54A5DAFBB}" srcOrd="0" destOrd="0" presId="urn:microsoft.com/office/officeart/2005/8/layout/hList1"/>
    <dgm:cxn modelId="{D5C797D8-791D-40C7-9759-8C78DC7983EC}" srcId="{0726A96E-56F0-444E-88D5-9C78BA01E4CC}" destId="{758EFFB8-41FF-4190-A09D-005864A20200}" srcOrd="2" destOrd="0" parTransId="{05D33BAB-08EE-4571-A477-FDC3B35F6D2C}" sibTransId="{197D1E94-98ED-45BB-83DE-34E34C6A4FAB}"/>
    <dgm:cxn modelId="{2188278B-B1A8-4835-99F2-795613EA7F87}" type="presOf" srcId="{11AC32C9-53D7-4B93-AEB2-227A57214BDE}" destId="{19F05F1F-7D1C-4689-AB7E-08130441C520}" srcOrd="0" destOrd="0" presId="urn:microsoft.com/office/officeart/2005/8/layout/hList1"/>
    <dgm:cxn modelId="{F7C7E456-3C25-4244-AF68-8A58556F72FF}" type="presOf" srcId="{F405378A-3307-490C-8B86-D1EE778BFCB9}" destId="{2B280150-9284-444C-ACD7-123738BB852A}" srcOrd="0" destOrd="1" presId="urn:microsoft.com/office/officeart/2005/8/layout/hList1"/>
    <dgm:cxn modelId="{447D6A7E-FE7A-4098-8995-8BF615A5604D}" type="presOf" srcId="{0726A96E-56F0-444E-88D5-9C78BA01E4CC}" destId="{09ABE124-711E-4E01-82BD-7A47EFD9FF83}" srcOrd="0" destOrd="0" presId="urn:microsoft.com/office/officeart/2005/8/layout/hList1"/>
    <dgm:cxn modelId="{51366142-5C99-4F83-9FE6-DAD474A85591}" type="presParOf" srcId="{AD6FB76C-0C36-4FBC-9556-109CC50B0DDF}" destId="{115177E1-1944-409E-9969-04733D2FB7DE}" srcOrd="0" destOrd="0" presId="urn:microsoft.com/office/officeart/2005/8/layout/hList1"/>
    <dgm:cxn modelId="{9D0044D4-6F0B-4D37-8FD4-55227E2AE514}" type="presParOf" srcId="{115177E1-1944-409E-9969-04733D2FB7DE}" destId="{DD9E6985-D878-4146-B30E-70B54A5DAFBB}" srcOrd="0" destOrd="0" presId="urn:microsoft.com/office/officeart/2005/8/layout/hList1"/>
    <dgm:cxn modelId="{8C48BF95-F49F-473E-95EA-6EDE1DC3A683}" type="presParOf" srcId="{115177E1-1944-409E-9969-04733D2FB7DE}" destId="{2B280150-9284-444C-ACD7-123738BB852A}" srcOrd="1" destOrd="0" presId="urn:microsoft.com/office/officeart/2005/8/layout/hList1"/>
    <dgm:cxn modelId="{E8F32F99-87C5-4E42-8368-9CBE63EC8A40}" type="presParOf" srcId="{AD6FB76C-0C36-4FBC-9556-109CC50B0DDF}" destId="{79545280-EFC3-4C9A-8F74-16846E3609A0}" srcOrd="1" destOrd="0" presId="urn:microsoft.com/office/officeart/2005/8/layout/hList1"/>
    <dgm:cxn modelId="{69DFB507-AFE6-439C-88EB-E4224F136CBB}" type="presParOf" srcId="{AD6FB76C-0C36-4FBC-9556-109CC50B0DDF}" destId="{9E699A3C-91F0-41D5-955D-84F6DE55D74D}" srcOrd="2" destOrd="0" presId="urn:microsoft.com/office/officeart/2005/8/layout/hList1"/>
    <dgm:cxn modelId="{0D045130-5EC9-415B-9D07-D0EABEAD2A15}" type="presParOf" srcId="{9E699A3C-91F0-41D5-955D-84F6DE55D74D}" destId="{0C00FC20-20B5-406B-923F-CB785BF584A2}" srcOrd="0" destOrd="0" presId="urn:microsoft.com/office/officeart/2005/8/layout/hList1"/>
    <dgm:cxn modelId="{C89AA186-1E91-461A-BEDD-BB299CC36DB9}" type="presParOf" srcId="{9E699A3C-91F0-41D5-955D-84F6DE55D74D}" destId="{0992C449-AA1D-4AF3-A6E4-8A3920CAA135}" srcOrd="1" destOrd="0" presId="urn:microsoft.com/office/officeart/2005/8/layout/hList1"/>
    <dgm:cxn modelId="{D1637836-7A4A-477B-AA7C-3AF8CD21E349}" type="presParOf" srcId="{AD6FB76C-0C36-4FBC-9556-109CC50B0DDF}" destId="{EC100FE8-4945-42B0-A9F6-F691523C926D}" srcOrd="3" destOrd="0" presId="urn:microsoft.com/office/officeart/2005/8/layout/hList1"/>
    <dgm:cxn modelId="{B03DE1FA-D2CF-47EE-B86D-53C9E58160A1}" type="presParOf" srcId="{AD6FB76C-0C36-4FBC-9556-109CC50B0DDF}" destId="{D651296A-1870-4AA4-A96A-42F8CB06C773}" srcOrd="4" destOrd="0" presId="urn:microsoft.com/office/officeart/2005/8/layout/hList1"/>
    <dgm:cxn modelId="{C63E76D2-65F6-4E2B-AD79-013FF04EEC02}" type="presParOf" srcId="{D651296A-1870-4AA4-A96A-42F8CB06C773}" destId="{09ABE124-711E-4E01-82BD-7A47EFD9FF83}" srcOrd="0" destOrd="0" presId="urn:microsoft.com/office/officeart/2005/8/layout/hList1"/>
    <dgm:cxn modelId="{23E1E272-070D-4CC5-ADF3-F86D0A849D84}" type="presParOf" srcId="{D651296A-1870-4AA4-A96A-42F8CB06C773}" destId="{19F05F1F-7D1C-4689-AB7E-08130441C52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E9590-9995-46D4-A6F5-8E0551553F3D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6716D951-CB9E-4069-98F6-2A4E207727D5}">
      <dgm:prSet/>
      <dgm:spPr/>
      <dgm:t>
        <a:bodyPr/>
        <a:lstStyle/>
        <a:p>
          <a:pPr rtl="0"/>
          <a:r>
            <a:rPr lang="de-DE" dirty="0" smtClean="0"/>
            <a:t>Widerstände gibt es überall</a:t>
          </a:r>
          <a:endParaRPr lang="de-DE" dirty="0"/>
        </a:p>
      </dgm:t>
    </dgm:pt>
    <dgm:pt modelId="{951DC3E6-02EE-423C-8C20-3C3ED6F79123}" type="parTrans" cxnId="{277CF2BE-7749-4C2D-9AAD-35F3A9983D37}">
      <dgm:prSet/>
      <dgm:spPr/>
      <dgm:t>
        <a:bodyPr/>
        <a:lstStyle/>
        <a:p>
          <a:endParaRPr lang="de-DE"/>
        </a:p>
      </dgm:t>
    </dgm:pt>
    <dgm:pt modelId="{D5EC9650-B869-45CA-BF20-DDB8C17B8D16}" type="sibTrans" cxnId="{277CF2BE-7749-4C2D-9AAD-35F3A9983D37}">
      <dgm:prSet/>
      <dgm:spPr/>
      <dgm:t>
        <a:bodyPr/>
        <a:lstStyle/>
        <a:p>
          <a:endParaRPr lang="de-DE"/>
        </a:p>
      </dgm:t>
    </dgm:pt>
    <dgm:pt modelId="{C00E2A4E-D018-4317-823C-C8ED3109134B}">
      <dgm:prSet/>
      <dgm:spPr/>
      <dgm:t>
        <a:bodyPr/>
        <a:lstStyle/>
        <a:p>
          <a:pPr rtl="0"/>
          <a:r>
            <a:rPr lang="de-DE" dirty="0" smtClean="0"/>
            <a:t>Einige sind messbar</a:t>
          </a:r>
          <a:endParaRPr lang="de-DE" dirty="0"/>
        </a:p>
      </dgm:t>
    </dgm:pt>
    <dgm:pt modelId="{27521C9A-9200-4CE1-A8F1-5AF94D18CB63}" type="parTrans" cxnId="{620E83A3-19DB-45CA-8138-6E2D330A9B55}">
      <dgm:prSet/>
      <dgm:spPr/>
      <dgm:t>
        <a:bodyPr/>
        <a:lstStyle/>
        <a:p>
          <a:endParaRPr lang="de-DE"/>
        </a:p>
      </dgm:t>
    </dgm:pt>
    <dgm:pt modelId="{AD581D77-FDD3-4686-8B9D-AAC39C8A1D0B}" type="sibTrans" cxnId="{620E83A3-19DB-45CA-8138-6E2D330A9B55}">
      <dgm:prSet/>
      <dgm:spPr/>
      <dgm:t>
        <a:bodyPr/>
        <a:lstStyle/>
        <a:p>
          <a:endParaRPr lang="de-DE"/>
        </a:p>
      </dgm:t>
    </dgm:pt>
    <dgm:pt modelId="{F405378A-3307-490C-8B86-D1EE778BFCB9}">
      <dgm:prSet/>
      <dgm:spPr/>
      <dgm:t>
        <a:bodyPr/>
        <a:lstStyle/>
        <a:p>
          <a:pPr rtl="0"/>
          <a:r>
            <a:rPr lang="de-DE" dirty="0" smtClean="0"/>
            <a:t>Andere nicht</a:t>
          </a:r>
          <a:endParaRPr lang="de-DE" dirty="0"/>
        </a:p>
      </dgm:t>
    </dgm:pt>
    <dgm:pt modelId="{C806986A-55F8-494C-830A-92423F4C599A}" type="parTrans" cxnId="{3B7C023B-62BD-497B-A104-1752B2588379}">
      <dgm:prSet/>
      <dgm:spPr/>
      <dgm:t>
        <a:bodyPr/>
        <a:lstStyle/>
        <a:p>
          <a:endParaRPr lang="de-DE"/>
        </a:p>
      </dgm:t>
    </dgm:pt>
    <dgm:pt modelId="{70126BE7-1774-4237-B924-181F0CF9CD8B}" type="sibTrans" cxnId="{3B7C023B-62BD-497B-A104-1752B2588379}">
      <dgm:prSet/>
      <dgm:spPr/>
      <dgm:t>
        <a:bodyPr/>
        <a:lstStyle/>
        <a:p>
          <a:endParaRPr lang="de-DE"/>
        </a:p>
      </dgm:t>
    </dgm:pt>
    <dgm:pt modelId="{76747BC5-6FAD-4606-B18A-3FC25D315183}">
      <dgm:prSet/>
      <dgm:spPr/>
      <dgm:t>
        <a:bodyPr/>
        <a:lstStyle/>
        <a:p>
          <a:pPr rtl="0"/>
          <a:r>
            <a:rPr lang="de-DE" dirty="0" smtClean="0"/>
            <a:t>Alle sind nützlich</a:t>
          </a:r>
          <a:endParaRPr lang="de-DE" dirty="0"/>
        </a:p>
      </dgm:t>
    </dgm:pt>
    <dgm:pt modelId="{3ADF8805-CB88-4246-9FC8-58960AFF7A1A}" type="parTrans" cxnId="{ACBCB4C0-083F-4B97-ADAC-A2861A6FC42B}">
      <dgm:prSet/>
      <dgm:spPr/>
      <dgm:t>
        <a:bodyPr/>
        <a:lstStyle/>
        <a:p>
          <a:endParaRPr lang="de-DE"/>
        </a:p>
      </dgm:t>
    </dgm:pt>
    <dgm:pt modelId="{CC94A623-BFA7-4023-9BA7-A0BA53ADC0A0}" type="sibTrans" cxnId="{ACBCB4C0-083F-4B97-ADAC-A2861A6FC42B}">
      <dgm:prSet/>
      <dgm:spPr/>
      <dgm:t>
        <a:bodyPr/>
        <a:lstStyle/>
        <a:p>
          <a:endParaRPr lang="de-DE"/>
        </a:p>
      </dgm:t>
    </dgm:pt>
    <dgm:pt modelId="{17817836-07F4-454D-80CF-DA5CBB3A6EE9}">
      <dgm:prSet/>
      <dgm:spPr/>
      <dgm:t>
        <a:bodyPr/>
        <a:lstStyle/>
        <a:p>
          <a:pPr rtl="0"/>
          <a:r>
            <a:rPr lang="de-DE" dirty="0" smtClean="0"/>
            <a:t>Schon Ohm hat das erkannt</a:t>
          </a:r>
          <a:endParaRPr lang="de-DE" dirty="0"/>
        </a:p>
      </dgm:t>
    </dgm:pt>
    <dgm:pt modelId="{BA8CD50C-6B57-408D-A28E-0B7E539192AC}" type="parTrans" cxnId="{C4DF4A28-6C68-4621-AE57-B40C2868E65F}">
      <dgm:prSet/>
      <dgm:spPr/>
      <dgm:t>
        <a:bodyPr/>
        <a:lstStyle/>
        <a:p>
          <a:endParaRPr lang="de-DE"/>
        </a:p>
      </dgm:t>
    </dgm:pt>
    <dgm:pt modelId="{42B9CEC2-6CEB-46F6-A1F1-6A8C2EA11FB3}" type="sibTrans" cxnId="{C4DF4A28-6C68-4621-AE57-B40C2868E65F}">
      <dgm:prSet/>
      <dgm:spPr/>
      <dgm:t>
        <a:bodyPr/>
        <a:lstStyle/>
        <a:p>
          <a:endParaRPr lang="de-DE"/>
        </a:p>
      </dgm:t>
    </dgm:pt>
    <dgm:pt modelId="{B4F478CE-5B55-479E-88C3-A98AD82CBE8D}">
      <dgm:prSet/>
      <dgm:spPr/>
      <dgm:t>
        <a:bodyPr/>
        <a:lstStyle/>
        <a:p>
          <a:pPr rtl="0"/>
          <a:r>
            <a:rPr lang="de-DE" dirty="0" smtClean="0"/>
            <a:t>Dünne Drähte werden schneller heiß</a:t>
          </a:r>
          <a:endParaRPr lang="de-DE" dirty="0"/>
        </a:p>
      </dgm:t>
    </dgm:pt>
    <dgm:pt modelId="{1308DF74-A18E-41BA-8EBD-1ACB51A606E0}" type="parTrans" cxnId="{6CEAB544-4E0B-4548-AF81-3A008535AFB1}">
      <dgm:prSet/>
      <dgm:spPr/>
      <dgm:t>
        <a:bodyPr/>
        <a:lstStyle/>
        <a:p>
          <a:endParaRPr lang="de-DE"/>
        </a:p>
      </dgm:t>
    </dgm:pt>
    <dgm:pt modelId="{CF150423-6D74-4446-BEEA-E5BC3C65F959}" type="sibTrans" cxnId="{6CEAB544-4E0B-4548-AF81-3A008535AFB1}">
      <dgm:prSet/>
      <dgm:spPr/>
      <dgm:t>
        <a:bodyPr/>
        <a:lstStyle/>
        <a:p>
          <a:endParaRPr lang="de-DE"/>
        </a:p>
      </dgm:t>
    </dgm:pt>
    <dgm:pt modelId="{9937DA35-B4F2-4F78-AC0B-5D8A1C05D4AE}">
      <dgm:prSet/>
      <dgm:spPr/>
      <dgm:t>
        <a:bodyPr/>
        <a:lstStyle/>
        <a:p>
          <a:pPr rtl="0"/>
          <a:r>
            <a:rPr lang="de-DE" dirty="0" smtClean="0"/>
            <a:t>Lange Drähte halten länger</a:t>
          </a:r>
          <a:endParaRPr lang="de-DE" dirty="0"/>
        </a:p>
      </dgm:t>
    </dgm:pt>
    <dgm:pt modelId="{53DD6F03-D35A-4710-B67D-C6F1DD803569}" type="parTrans" cxnId="{807FAE44-45C9-426A-BD76-B76EE40039F7}">
      <dgm:prSet/>
      <dgm:spPr/>
      <dgm:t>
        <a:bodyPr/>
        <a:lstStyle/>
        <a:p>
          <a:endParaRPr lang="de-DE"/>
        </a:p>
      </dgm:t>
    </dgm:pt>
    <dgm:pt modelId="{05F59DCA-8647-474A-941B-60D9A4C5D41F}" type="sibTrans" cxnId="{807FAE44-45C9-426A-BD76-B76EE40039F7}">
      <dgm:prSet/>
      <dgm:spPr/>
      <dgm:t>
        <a:bodyPr/>
        <a:lstStyle/>
        <a:p>
          <a:endParaRPr lang="de-DE"/>
        </a:p>
      </dgm:t>
    </dgm:pt>
    <dgm:pt modelId="{0726A96E-56F0-444E-88D5-9C78BA01E4CC}">
      <dgm:prSet/>
      <dgm:spPr/>
      <dgm:t>
        <a:bodyPr/>
        <a:lstStyle/>
        <a:p>
          <a:pPr rtl="0"/>
          <a:r>
            <a:rPr lang="de-DE" dirty="0" smtClean="0"/>
            <a:t>Messgeräte kann man kaufen</a:t>
          </a:r>
          <a:endParaRPr lang="de-DE" dirty="0"/>
        </a:p>
      </dgm:t>
    </dgm:pt>
    <dgm:pt modelId="{3A11DDBE-E565-49EE-9652-8C57B902FC5E}" type="parTrans" cxnId="{63C38073-9C46-49E4-960F-B9481DE97123}">
      <dgm:prSet/>
      <dgm:spPr/>
      <dgm:t>
        <a:bodyPr/>
        <a:lstStyle/>
        <a:p>
          <a:endParaRPr lang="de-DE"/>
        </a:p>
      </dgm:t>
    </dgm:pt>
    <dgm:pt modelId="{8DAC6898-91D8-4229-A45E-D20AAD5761F3}" type="sibTrans" cxnId="{63C38073-9C46-49E4-960F-B9481DE97123}">
      <dgm:prSet/>
      <dgm:spPr/>
      <dgm:t>
        <a:bodyPr/>
        <a:lstStyle/>
        <a:p>
          <a:endParaRPr lang="de-DE"/>
        </a:p>
      </dgm:t>
    </dgm:pt>
    <dgm:pt modelId="{11AC32C9-53D7-4B93-AEB2-227A57214BDE}">
      <dgm:prSet/>
      <dgm:spPr/>
      <dgm:t>
        <a:bodyPr/>
        <a:lstStyle/>
        <a:p>
          <a:pPr rtl="0"/>
          <a:r>
            <a:rPr lang="de-DE" dirty="0" smtClean="0"/>
            <a:t>Die billigen kosten weniger</a:t>
          </a:r>
          <a:endParaRPr lang="de-DE" dirty="0"/>
        </a:p>
      </dgm:t>
    </dgm:pt>
    <dgm:pt modelId="{8C2944D6-3116-45CD-8718-3D88A03AC795}" type="parTrans" cxnId="{60C19058-DF71-4E2D-99D5-705EC8B9EDB2}">
      <dgm:prSet/>
      <dgm:spPr/>
      <dgm:t>
        <a:bodyPr/>
        <a:lstStyle/>
        <a:p>
          <a:endParaRPr lang="de-DE"/>
        </a:p>
      </dgm:t>
    </dgm:pt>
    <dgm:pt modelId="{42168B38-10DB-4924-BFCD-C1515FF14AE3}" type="sibTrans" cxnId="{60C19058-DF71-4E2D-99D5-705EC8B9EDB2}">
      <dgm:prSet/>
      <dgm:spPr/>
      <dgm:t>
        <a:bodyPr/>
        <a:lstStyle/>
        <a:p>
          <a:endParaRPr lang="de-DE"/>
        </a:p>
      </dgm:t>
    </dgm:pt>
    <dgm:pt modelId="{758EFFB8-41FF-4190-A09D-005864A20200}">
      <dgm:prSet/>
      <dgm:spPr/>
      <dgm:t>
        <a:bodyPr/>
        <a:lstStyle/>
        <a:p>
          <a:pPr rtl="0"/>
          <a:r>
            <a:rPr lang="de-DE" dirty="0" smtClean="0"/>
            <a:t>Wohin mit dem Abfall?</a:t>
          </a:r>
          <a:endParaRPr lang="de-DE" dirty="0"/>
        </a:p>
      </dgm:t>
    </dgm:pt>
    <dgm:pt modelId="{05D33BAB-08EE-4571-A477-FDC3B35F6D2C}" type="parTrans" cxnId="{D5C797D8-791D-40C7-9759-8C78DC7983EC}">
      <dgm:prSet/>
      <dgm:spPr/>
      <dgm:t>
        <a:bodyPr/>
        <a:lstStyle/>
        <a:p>
          <a:endParaRPr lang="de-DE"/>
        </a:p>
      </dgm:t>
    </dgm:pt>
    <dgm:pt modelId="{197D1E94-98ED-45BB-83DE-34E34C6A4FAB}" type="sibTrans" cxnId="{D5C797D8-791D-40C7-9759-8C78DC7983EC}">
      <dgm:prSet/>
      <dgm:spPr/>
      <dgm:t>
        <a:bodyPr/>
        <a:lstStyle/>
        <a:p>
          <a:endParaRPr lang="de-DE"/>
        </a:p>
      </dgm:t>
    </dgm:pt>
    <dgm:pt modelId="{58D10D61-2FCF-4BCB-B62E-7F353E4B95EB}">
      <dgm:prSet/>
      <dgm:spPr/>
      <dgm:t>
        <a:bodyPr/>
        <a:lstStyle/>
        <a:p>
          <a:pPr rtl="0"/>
          <a:r>
            <a:rPr lang="de-DE" dirty="0" smtClean="0"/>
            <a:t>Teure sind auch nicht besser</a:t>
          </a:r>
          <a:endParaRPr lang="de-DE" dirty="0"/>
        </a:p>
      </dgm:t>
    </dgm:pt>
    <dgm:pt modelId="{F5F0562D-F696-4F60-A933-405CB860154B}" type="parTrans" cxnId="{EF7358AF-9476-4ADA-93AC-BF827263A84C}">
      <dgm:prSet/>
      <dgm:spPr/>
      <dgm:t>
        <a:bodyPr/>
        <a:lstStyle/>
        <a:p>
          <a:endParaRPr lang="de-DE"/>
        </a:p>
      </dgm:t>
    </dgm:pt>
    <dgm:pt modelId="{7D30D288-93B7-4612-B9BC-4DF7784A42B2}" type="sibTrans" cxnId="{EF7358AF-9476-4ADA-93AC-BF827263A84C}">
      <dgm:prSet/>
      <dgm:spPr/>
      <dgm:t>
        <a:bodyPr/>
        <a:lstStyle/>
        <a:p>
          <a:endParaRPr lang="de-DE"/>
        </a:p>
      </dgm:t>
    </dgm:pt>
    <dgm:pt modelId="{0D50B719-DB47-40C0-9FF4-63DAB508F05B}" type="pres">
      <dgm:prSet presAssocID="{6E0E9590-9995-46D4-A6F5-8E0551553F3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D0A3E94-8AEF-40DF-88C7-9CF5D35E7D83}" type="pres">
      <dgm:prSet presAssocID="{6716D951-CB9E-4069-98F6-2A4E207727D5}" presName="linNode" presStyleCnt="0"/>
      <dgm:spPr/>
      <dgm:t>
        <a:bodyPr/>
        <a:lstStyle/>
        <a:p>
          <a:endParaRPr lang="de-DE"/>
        </a:p>
      </dgm:t>
    </dgm:pt>
    <dgm:pt modelId="{A724C54F-4A2D-4045-9596-2A021C4C5821}" type="pres">
      <dgm:prSet presAssocID="{6716D951-CB9E-4069-98F6-2A4E207727D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C59805-BD9D-4B3D-B4E1-B7754DC0ADA3}" type="pres">
      <dgm:prSet presAssocID="{6716D951-CB9E-4069-98F6-2A4E207727D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5BF5D2-A804-440F-A39B-29829064003B}" type="pres">
      <dgm:prSet presAssocID="{D5EC9650-B869-45CA-BF20-DDB8C17B8D16}" presName="spacing" presStyleCnt="0"/>
      <dgm:spPr/>
      <dgm:t>
        <a:bodyPr/>
        <a:lstStyle/>
        <a:p>
          <a:endParaRPr lang="de-DE"/>
        </a:p>
      </dgm:t>
    </dgm:pt>
    <dgm:pt modelId="{E64248D8-1686-47D7-BCBC-AA7FE342B566}" type="pres">
      <dgm:prSet presAssocID="{17817836-07F4-454D-80CF-DA5CBB3A6EE9}" presName="linNode" presStyleCnt="0"/>
      <dgm:spPr/>
      <dgm:t>
        <a:bodyPr/>
        <a:lstStyle/>
        <a:p>
          <a:endParaRPr lang="de-DE"/>
        </a:p>
      </dgm:t>
    </dgm:pt>
    <dgm:pt modelId="{90B592A1-1F0C-48D4-B32D-59FE74E4CF45}" type="pres">
      <dgm:prSet presAssocID="{17817836-07F4-454D-80CF-DA5CBB3A6EE9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9184CB-F8F6-41BB-B162-6F541970DFBE}" type="pres">
      <dgm:prSet presAssocID="{17817836-07F4-454D-80CF-DA5CBB3A6EE9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4904F8-AA0F-44D6-B31D-68213DB090F4}" type="pres">
      <dgm:prSet presAssocID="{42B9CEC2-6CEB-46F6-A1F1-6A8C2EA11FB3}" presName="spacing" presStyleCnt="0"/>
      <dgm:spPr/>
      <dgm:t>
        <a:bodyPr/>
        <a:lstStyle/>
        <a:p>
          <a:endParaRPr lang="de-DE"/>
        </a:p>
      </dgm:t>
    </dgm:pt>
    <dgm:pt modelId="{7551C715-6729-4FAD-8F86-CA5995BD5F18}" type="pres">
      <dgm:prSet presAssocID="{0726A96E-56F0-444E-88D5-9C78BA01E4CC}" presName="linNode" presStyleCnt="0"/>
      <dgm:spPr/>
      <dgm:t>
        <a:bodyPr/>
        <a:lstStyle/>
        <a:p>
          <a:endParaRPr lang="de-DE"/>
        </a:p>
      </dgm:t>
    </dgm:pt>
    <dgm:pt modelId="{DBF2A47C-4910-4F28-948E-B3051C5662F8}" type="pres">
      <dgm:prSet presAssocID="{0726A96E-56F0-444E-88D5-9C78BA01E4CC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2872F42-6BBB-4A93-B9A5-3DBA7DA9C332}" type="pres">
      <dgm:prSet presAssocID="{0726A96E-56F0-444E-88D5-9C78BA01E4CC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F7358AF-9476-4ADA-93AC-BF827263A84C}" srcId="{0726A96E-56F0-444E-88D5-9C78BA01E4CC}" destId="{58D10D61-2FCF-4BCB-B62E-7F353E4B95EB}" srcOrd="1" destOrd="0" parTransId="{F5F0562D-F696-4F60-A933-405CB860154B}" sibTransId="{7D30D288-93B7-4612-B9BC-4DF7784A42B2}"/>
    <dgm:cxn modelId="{42D88053-1A25-446C-883A-D72BBAEA05AB}" type="presOf" srcId="{6716D951-CB9E-4069-98F6-2A4E207727D5}" destId="{A724C54F-4A2D-4045-9596-2A021C4C5821}" srcOrd="0" destOrd="0" presId="urn:microsoft.com/office/officeart/2005/8/layout/vList6"/>
    <dgm:cxn modelId="{807FAE44-45C9-426A-BD76-B76EE40039F7}" srcId="{17817836-07F4-454D-80CF-DA5CBB3A6EE9}" destId="{9937DA35-B4F2-4F78-AC0B-5D8A1C05D4AE}" srcOrd="1" destOrd="0" parTransId="{53DD6F03-D35A-4710-B67D-C6F1DD803569}" sibTransId="{05F59DCA-8647-474A-941B-60D9A4C5D41F}"/>
    <dgm:cxn modelId="{277CF2BE-7749-4C2D-9AAD-35F3A9983D37}" srcId="{6E0E9590-9995-46D4-A6F5-8E0551553F3D}" destId="{6716D951-CB9E-4069-98F6-2A4E207727D5}" srcOrd="0" destOrd="0" parTransId="{951DC3E6-02EE-423C-8C20-3C3ED6F79123}" sibTransId="{D5EC9650-B869-45CA-BF20-DDB8C17B8D16}"/>
    <dgm:cxn modelId="{6AF11204-633E-4E0F-96CF-1B79CEE17929}" type="presOf" srcId="{9937DA35-B4F2-4F78-AC0B-5D8A1C05D4AE}" destId="{619184CB-F8F6-41BB-B162-6F541970DFBE}" srcOrd="0" destOrd="1" presId="urn:microsoft.com/office/officeart/2005/8/layout/vList6"/>
    <dgm:cxn modelId="{3B7C023B-62BD-497B-A104-1752B2588379}" srcId="{6716D951-CB9E-4069-98F6-2A4E207727D5}" destId="{F405378A-3307-490C-8B86-D1EE778BFCB9}" srcOrd="1" destOrd="0" parTransId="{C806986A-55F8-494C-830A-92423F4C599A}" sibTransId="{70126BE7-1774-4237-B924-181F0CF9CD8B}"/>
    <dgm:cxn modelId="{47DAE6CE-10E4-4737-886E-3985570A4D0D}" type="presOf" srcId="{F405378A-3307-490C-8B86-D1EE778BFCB9}" destId="{3FC59805-BD9D-4B3D-B4E1-B7754DC0ADA3}" srcOrd="0" destOrd="1" presId="urn:microsoft.com/office/officeart/2005/8/layout/vList6"/>
    <dgm:cxn modelId="{6CEAB544-4E0B-4548-AF81-3A008535AFB1}" srcId="{17817836-07F4-454D-80CF-DA5CBB3A6EE9}" destId="{B4F478CE-5B55-479E-88C3-A98AD82CBE8D}" srcOrd="0" destOrd="0" parTransId="{1308DF74-A18E-41BA-8EBD-1ACB51A606E0}" sibTransId="{CF150423-6D74-4446-BEEA-E5BC3C65F959}"/>
    <dgm:cxn modelId="{620E83A3-19DB-45CA-8138-6E2D330A9B55}" srcId="{6716D951-CB9E-4069-98F6-2A4E207727D5}" destId="{C00E2A4E-D018-4317-823C-C8ED3109134B}" srcOrd="0" destOrd="0" parTransId="{27521C9A-9200-4CE1-A8F1-5AF94D18CB63}" sibTransId="{AD581D77-FDD3-4686-8B9D-AAC39C8A1D0B}"/>
    <dgm:cxn modelId="{846A4878-241D-4ED4-9C45-CD6CD9D45285}" type="presOf" srcId="{6E0E9590-9995-46D4-A6F5-8E0551553F3D}" destId="{0D50B719-DB47-40C0-9FF4-63DAB508F05B}" srcOrd="0" destOrd="0" presId="urn:microsoft.com/office/officeart/2005/8/layout/vList6"/>
    <dgm:cxn modelId="{54672F68-3C24-47BF-BDA2-B251BB70D93B}" type="presOf" srcId="{C00E2A4E-D018-4317-823C-C8ED3109134B}" destId="{3FC59805-BD9D-4B3D-B4E1-B7754DC0ADA3}" srcOrd="0" destOrd="0" presId="urn:microsoft.com/office/officeart/2005/8/layout/vList6"/>
    <dgm:cxn modelId="{7D7333C2-AA3B-49C0-885D-31272957EEDD}" type="presOf" srcId="{76747BC5-6FAD-4606-B18A-3FC25D315183}" destId="{3FC59805-BD9D-4B3D-B4E1-B7754DC0ADA3}" srcOrd="0" destOrd="2" presId="urn:microsoft.com/office/officeart/2005/8/layout/vList6"/>
    <dgm:cxn modelId="{B96A8211-34B0-475C-A6F5-36F1843E721B}" type="presOf" srcId="{B4F478CE-5B55-479E-88C3-A98AD82CBE8D}" destId="{619184CB-F8F6-41BB-B162-6F541970DFBE}" srcOrd="0" destOrd="0" presId="urn:microsoft.com/office/officeart/2005/8/layout/vList6"/>
    <dgm:cxn modelId="{7BFE2652-1CE8-491D-9346-630E03B8AB2D}" type="presOf" srcId="{58D10D61-2FCF-4BCB-B62E-7F353E4B95EB}" destId="{82872F42-6BBB-4A93-B9A5-3DBA7DA9C332}" srcOrd="0" destOrd="1" presId="urn:microsoft.com/office/officeart/2005/8/layout/vList6"/>
    <dgm:cxn modelId="{ACBCB4C0-083F-4B97-ADAC-A2861A6FC42B}" srcId="{6716D951-CB9E-4069-98F6-2A4E207727D5}" destId="{76747BC5-6FAD-4606-B18A-3FC25D315183}" srcOrd="2" destOrd="0" parTransId="{3ADF8805-CB88-4246-9FC8-58960AFF7A1A}" sibTransId="{CC94A623-BFA7-4023-9BA7-A0BA53ADC0A0}"/>
    <dgm:cxn modelId="{31A12E9F-801B-4975-8F9A-B8A6ACE2E4FA}" type="presOf" srcId="{17817836-07F4-454D-80CF-DA5CBB3A6EE9}" destId="{90B592A1-1F0C-48D4-B32D-59FE74E4CF45}" srcOrd="0" destOrd="0" presId="urn:microsoft.com/office/officeart/2005/8/layout/vList6"/>
    <dgm:cxn modelId="{30491841-C254-4CBD-8496-9AB5403B4A64}" type="presOf" srcId="{11AC32C9-53D7-4B93-AEB2-227A57214BDE}" destId="{82872F42-6BBB-4A93-B9A5-3DBA7DA9C332}" srcOrd="0" destOrd="0" presId="urn:microsoft.com/office/officeart/2005/8/layout/vList6"/>
    <dgm:cxn modelId="{63C38073-9C46-49E4-960F-B9481DE97123}" srcId="{6E0E9590-9995-46D4-A6F5-8E0551553F3D}" destId="{0726A96E-56F0-444E-88D5-9C78BA01E4CC}" srcOrd="2" destOrd="0" parTransId="{3A11DDBE-E565-49EE-9652-8C57B902FC5E}" sibTransId="{8DAC6898-91D8-4229-A45E-D20AAD5761F3}"/>
    <dgm:cxn modelId="{60C19058-DF71-4E2D-99D5-705EC8B9EDB2}" srcId="{0726A96E-56F0-444E-88D5-9C78BA01E4CC}" destId="{11AC32C9-53D7-4B93-AEB2-227A57214BDE}" srcOrd="0" destOrd="0" parTransId="{8C2944D6-3116-45CD-8718-3D88A03AC795}" sibTransId="{42168B38-10DB-4924-BFCD-C1515FF14AE3}"/>
    <dgm:cxn modelId="{D5C797D8-791D-40C7-9759-8C78DC7983EC}" srcId="{0726A96E-56F0-444E-88D5-9C78BA01E4CC}" destId="{758EFFB8-41FF-4190-A09D-005864A20200}" srcOrd="2" destOrd="0" parTransId="{05D33BAB-08EE-4571-A477-FDC3B35F6D2C}" sibTransId="{197D1E94-98ED-45BB-83DE-34E34C6A4FAB}"/>
    <dgm:cxn modelId="{C4DF4A28-6C68-4621-AE57-B40C2868E65F}" srcId="{6E0E9590-9995-46D4-A6F5-8E0551553F3D}" destId="{17817836-07F4-454D-80CF-DA5CBB3A6EE9}" srcOrd="1" destOrd="0" parTransId="{BA8CD50C-6B57-408D-A28E-0B7E539192AC}" sibTransId="{42B9CEC2-6CEB-46F6-A1F1-6A8C2EA11FB3}"/>
    <dgm:cxn modelId="{2830A898-F7EF-4E14-8D7F-A1E2B8C45859}" type="presOf" srcId="{0726A96E-56F0-444E-88D5-9C78BA01E4CC}" destId="{DBF2A47C-4910-4F28-948E-B3051C5662F8}" srcOrd="0" destOrd="0" presId="urn:microsoft.com/office/officeart/2005/8/layout/vList6"/>
    <dgm:cxn modelId="{85A0B410-30B2-43A1-9C7F-11265067D189}" type="presOf" srcId="{758EFFB8-41FF-4190-A09D-005864A20200}" destId="{82872F42-6BBB-4A93-B9A5-3DBA7DA9C332}" srcOrd="0" destOrd="2" presId="urn:microsoft.com/office/officeart/2005/8/layout/vList6"/>
    <dgm:cxn modelId="{5AD58AFC-159B-42DE-AD1F-5FBABE5E0891}" type="presParOf" srcId="{0D50B719-DB47-40C0-9FF4-63DAB508F05B}" destId="{5D0A3E94-8AEF-40DF-88C7-9CF5D35E7D83}" srcOrd="0" destOrd="0" presId="urn:microsoft.com/office/officeart/2005/8/layout/vList6"/>
    <dgm:cxn modelId="{4A917192-3130-480F-BA01-3BB02A909D77}" type="presParOf" srcId="{5D0A3E94-8AEF-40DF-88C7-9CF5D35E7D83}" destId="{A724C54F-4A2D-4045-9596-2A021C4C5821}" srcOrd="0" destOrd="0" presId="urn:microsoft.com/office/officeart/2005/8/layout/vList6"/>
    <dgm:cxn modelId="{D1909D32-E439-434D-A421-A1015344FCD4}" type="presParOf" srcId="{5D0A3E94-8AEF-40DF-88C7-9CF5D35E7D83}" destId="{3FC59805-BD9D-4B3D-B4E1-B7754DC0ADA3}" srcOrd="1" destOrd="0" presId="urn:microsoft.com/office/officeart/2005/8/layout/vList6"/>
    <dgm:cxn modelId="{54C1BD90-0A61-4738-B210-B04FF44CF3D1}" type="presParOf" srcId="{0D50B719-DB47-40C0-9FF4-63DAB508F05B}" destId="{9F5BF5D2-A804-440F-A39B-29829064003B}" srcOrd="1" destOrd="0" presId="urn:microsoft.com/office/officeart/2005/8/layout/vList6"/>
    <dgm:cxn modelId="{92282DD0-72C0-42EB-82A6-E655425E346B}" type="presParOf" srcId="{0D50B719-DB47-40C0-9FF4-63DAB508F05B}" destId="{E64248D8-1686-47D7-BCBC-AA7FE342B566}" srcOrd="2" destOrd="0" presId="urn:microsoft.com/office/officeart/2005/8/layout/vList6"/>
    <dgm:cxn modelId="{1F1C7862-221B-433E-B3C2-7CDB306B216C}" type="presParOf" srcId="{E64248D8-1686-47D7-BCBC-AA7FE342B566}" destId="{90B592A1-1F0C-48D4-B32D-59FE74E4CF45}" srcOrd="0" destOrd="0" presId="urn:microsoft.com/office/officeart/2005/8/layout/vList6"/>
    <dgm:cxn modelId="{ED289EC8-3945-41FB-B406-BB5330AC2D34}" type="presParOf" srcId="{E64248D8-1686-47D7-BCBC-AA7FE342B566}" destId="{619184CB-F8F6-41BB-B162-6F541970DFBE}" srcOrd="1" destOrd="0" presId="urn:microsoft.com/office/officeart/2005/8/layout/vList6"/>
    <dgm:cxn modelId="{366DEF51-3B34-40F6-98B5-EC84E74271B9}" type="presParOf" srcId="{0D50B719-DB47-40C0-9FF4-63DAB508F05B}" destId="{D64904F8-AA0F-44D6-B31D-68213DB090F4}" srcOrd="3" destOrd="0" presId="urn:microsoft.com/office/officeart/2005/8/layout/vList6"/>
    <dgm:cxn modelId="{D9A58EF5-5EE6-4B86-A4A4-6257751171A4}" type="presParOf" srcId="{0D50B719-DB47-40C0-9FF4-63DAB508F05B}" destId="{7551C715-6729-4FAD-8F86-CA5995BD5F18}" srcOrd="4" destOrd="0" presId="urn:microsoft.com/office/officeart/2005/8/layout/vList6"/>
    <dgm:cxn modelId="{89EA2869-19D4-41A6-A890-908114D54CFF}" type="presParOf" srcId="{7551C715-6729-4FAD-8F86-CA5995BD5F18}" destId="{DBF2A47C-4910-4F28-948E-B3051C5662F8}" srcOrd="0" destOrd="0" presId="urn:microsoft.com/office/officeart/2005/8/layout/vList6"/>
    <dgm:cxn modelId="{71C65E53-1D06-495E-8000-E8AEF5C5A0F2}" type="presParOf" srcId="{7551C715-6729-4FAD-8F86-CA5995BD5F18}" destId="{82872F42-6BBB-4A93-B9A5-3DBA7DA9C33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0E9590-9995-46D4-A6F5-8E0551553F3D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6716D951-CB9E-4069-98F6-2A4E207727D5}">
      <dgm:prSet/>
      <dgm:spPr/>
      <dgm:t>
        <a:bodyPr/>
        <a:lstStyle/>
        <a:p>
          <a:pPr rtl="0"/>
          <a:r>
            <a:rPr lang="de-DE" dirty="0" smtClean="0"/>
            <a:t>Widerstände gibt es überall</a:t>
          </a:r>
          <a:endParaRPr lang="de-DE" dirty="0"/>
        </a:p>
      </dgm:t>
    </dgm:pt>
    <dgm:pt modelId="{951DC3E6-02EE-423C-8C20-3C3ED6F79123}" type="parTrans" cxnId="{277CF2BE-7749-4C2D-9AAD-35F3A9983D37}">
      <dgm:prSet/>
      <dgm:spPr/>
      <dgm:t>
        <a:bodyPr/>
        <a:lstStyle/>
        <a:p>
          <a:endParaRPr lang="de-DE"/>
        </a:p>
      </dgm:t>
    </dgm:pt>
    <dgm:pt modelId="{D5EC9650-B869-45CA-BF20-DDB8C17B8D16}" type="sibTrans" cxnId="{277CF2BE-7749-4C2D-9AAD-35F3A9983D37}">
      <dgm:prSet/>
      <dgm:spPr/>
      <dgm:t>
        <a:bodyPr/>
        <a:lstStyle/>
        <a:p>
          <a:endParaRPr lang="de-DE"/>
        </a:p>
      </dgm:t>
    </dgm:pt>
    <dgm:pt modelId="{C00E2A4E-D018-4317-823C-C8ED3109134B}">
      <dgm:prSet/>
      <dgm:spPr/>
      <dgm:t>
        <a:bodyPr/>
        <a:lstStyle/>
        <a:p>
          <a:pPr rtl="0"/>
          <a:r>
            <a:rPr lang="de-DE" dirty="0" smtClean="0"/>
            <a:t>Einige sind messbar</a:t>
          </a:r>
          <a:endParaRPr lang="de-DE" dirty="0"/>
        </a:p>
      </dgm:t>
    </dgm:pt>
    <dgm:pt modelId="{27521C9A-9200-4CE1-A8F1-5AF94D18CB63}" type="parTrans" cxnId="{620E83A3-19DB-45CA-8138-6E2D330A9B55}">
      <dgm:prSet/>
      <dgm:spPr/>
      <dgm:t>
        <a:bodyPr/>
        <a:lstStyle/>
        <a:p>
          <a:endParaRPr lang="de-DE"/>
        </a:p>
      </dgm:t>
    </dgm:pt>
    <dgm:pt modelId="{AD581D77-FDD3-4686-8B9D-AAC39C8A1D0B}" type="sibTrans" cxnId="{620E83A3-19DB-45CA-8138-6E2D330A9B55}">
      <dgm:prSet/>
      <dgm:spPr/>
      <dgm:t>
        <a:bodyPr/>
        <a:lstStyle/>
        <a:p>
          <a:endParaRPr lang="de-DE"/>
        </a:p>
      </dgm:t>
    </dgm:pt>
    <dgm:pt modelId="{F405378A-3307-490C-8B86-D1EE778BFCB9}">
      <dgm:prSet/>
      <dgm:spPr/>
      <dgm:t>
        <a:bodyPr/>
        <a:lstStyle/>
        <a:p>
          <a:pPr rtl="0"/>
          <a:r>
            <a:rPr lang="de-DE" dirty="0" smtClean="0"/>
            <a:t>Andere nicht</a:t>
          </a:r>
          <a:endParaRPr lang="de-DE" dirty="0"/>
        </a:p>
      </dgm:t>
    </dgm:pt>
    <dgm:pt modelId="{C806986A-55F8-494C-830A-92423F4C599A}" type="parTrans" cxnId="{3B7C023B-62BD-497B-A104-1752B2588379}">
      <dgm:prSet/>
      <dgm:spPr/>
      <dgm:t>
        <a:bodyPr/>
        <a:lstStyle/>
        <a:p>
          <a:endParaRPr lang="de-DE"/>
        </a:p>
      </dgm:t>
    </dgm:pt>
    <dgm:pt modelId="{70126BE7-1774-4237-B924-181F0CF9CD8B}" type="sibTrans" cxnId="{3B7C023B-62BD-497B-A104-1752B2588379}">
      <dgm:prSet/>
      <dgm:spPr/>
      <dgm:t>
        <a:bodyPr/>
        <a:lstStyle/>
        <a:p>
          <a:endParaRPr lang="de-DE"/>
        </a:p>
      </dgm:t>
    </dgm:pt>
    <dgm:pt modelId="{76747BC5-6FAD-4606-B18A-3FC25D315183}">
      <dgm:prSet/>
      <dgm:spPr/>
      <dgm:t>
        <a:bodyPr/>
        <a:lstStyle/>
        <a:p>
          <a:pPr rtl="0"/>
          <a:r>
            <a:rPr lang="de-DE" dirty="0" smtClean="0"/>
            <a:t>Alle sind nützlich</a:t>
          </a:r>
          <a:endParaRPr lang="de-DE" dirty="0"/>
        </a:p>
      </dgm:t>
    </dgm:pt>
    <dgm:pt modelId="{3ADF8805-CB88-4246-9FC8-58960AFF7A1A}" type="parTrans" cxnId="{ACBCB4C0-083F-4B97-ADAC-A2861A6FC42B}">
      <dgm:prSet/>
      <dgm:spPr/>
      <dgm:t>
        <a:bodyPr/>
        <a:lstStyle/>
        <a:p>
          <a:endParaRPr lang="de-DE"/>
        </a:p>
      </dgm:t>
    </dgm:pt>
    <dgm:pt modelId="{CC94A623-BFA7-4023-9BA7-A0BA53ADC0A0}" type="sibTrans" cxnId="{ACBCB4C0-083F-4B97-ADAC-A2861A6FC42B}">
      <dgm:prSet/>
      <dgm:spPr/>
      <dgm:t>
        <a:bodyPr/>
        <a:lstStyle/>
        <a:p>
          <a:endParaRPr lang="de-DE"/>
        </a:p>
      </dgm:t>
    </dgm:pt>
    <dgm:pt modelId="{17817836-07F4-454D-80CF-DA5CBB3A6EE9}">
      <dgm:prSet/>
      <dgm:spPr/>
      <dgm:t>
        <a:bodyPr/>
        <a:lstStyle/>
        <a:p>
          <a:pPr rtl="0"/>
          <a:r>
            <a:rPr lang="de-DE" dirty="0" smtClean="0"/>
            <a:t>Schon Ohm hat das erkannt</a:t>
          </a:r>
          <a:endParaRPr lang="de-DE" dirty="0"/>
        </a:p>
      </dgm:t>
    </dgm:pt>
    <dgm:pt modelId="{BA8CD50C-6B57-408D-A28E-0B7E539192AC}" type="parTrans" cxnId="{C4DF4A28-6C68-4621-AE57-B40C2868E65F}">
      <dgm:prSet/>
      <dgm:spPr/>
      <dgm:t>
        <a:bodyPr/>
        <a:lstStyle/>
        <a:p>
          <a:endParaRPr lang="de-DE"/>
        </a:p>
      </dgm:t>
    </dgm:pt>
    <dgm:pt modelId="{42B9CEC2-6CEB-46F6-A1F1-6A8C2EA11FB3}" type="sibTrans" cxnId="{C4DF4A28-6C68-4621-AE57-B40C2868E65F}">
      <dgm:prSet/>
      <dgm:spPr/>
      <dgm:t>
        <a:bodyPr/>
        <a:lstStyle/>
        <a:p>
          <a:endParaRPr lang="de-DE"/>
        </a:p>
      </dgm:t>
    </dgm:pt>
    <dgm:pt modelId="{B4F478CE-5B55-479E-88C3-A98AD82CBE8D}">
      <dgm:prSet/>
      <dgm:spPr/>
      <dgm:t>
        <a:bodyPr/>
        <a:lstStyle/>
        <a:p>
          <a:pPr rtl="0"/>
          <a:r>
            <a:rPr lang="de-DE" dirty="0" smtClean="0"/>
            <a:t>Dünne Drähte werden schneller heiß</a:t>
          </a:r>
          <a:endParaRPr lang="de-DE" dirty="0"/>
        </a:p>
      </dgm:t>
    </dgm:pt>
    <dgm:pt modelId="{1308DF74-A18E-41BA-8EBD-1ACB51A606E0}" type="parTrans" cxnId="{6CEAB544-4E0B-4548-AF81-3A008535AFB1}">
      <dgm:prSet/>
      <dgm:spPr/>
      <dgm:t>
        <a:bodyPr/>
        <a:lstStyle/>
        <a:p>
          <a:endParaRPr lang="de-DE"/>
        </a:p>
      </dgm:t>
    </dgm:pt>
    <dgm:pt modelId="{CF150423-6D74-4446-BEEA-E5BC3C65F959}" type="sibTrans" cxnId="{6CEAB544-4E0B-4548-AF81-3A008535AFB1}">
      <dgm:prSet/>
      <dgm:spPr/>
      <dgm:t>
        <a:bodyPr/>
        <a:lstStyle/>
        <a:p>
          <a:endParaRPr lang="de-DE"/>
        </a:p>
      </dgm:t>
    </dgm:pt>
    <dgm:pt modelId="{9937DA35-B4F2-4F78-AC0B-5D8A1C05D4AE}">
      <dgm:prSet/>
      <dgm:spPr/>
      <dgm:t>
        <a:bodyPr/>
        <a:lstStyle/>
        <a:p>
          <a:pPr rtl="0"/>
          <a:r>
            <a:rPr lang="de-DE" dirty="0" smtClean="0"/>
            <a:t>Lange Drähte halten länger</a:t>
          </a:r>
          <a:endParaRPr lang="de-DE" dirty="0"/>
        </a:p>
      </dgm:t>
    </dgm:pt>
    <dgm:pt modelId="{53DD6F03-D35A-4710-B67D-C6F1DD803569}" type="parTrans" cxnId="{807FAE44-45C9-426A-BD76-B76EE40039F7}">
      <dgm:prSet/>
      <dgm:spPr/>
      <dgm:t>
        <a:bodyPr/>
        <a:lstStyle/>
        <a:p>
          <a:endParaRPr lang="de-DE"/>
        </a:p>
      </dgm:t>
    </dgm:pt>
    <dgm:pt modelId="{05F59DCA-8647-474A-941B-60D9A4C5D41F}" type="sibTrans" cxnId="{807FAE44-45C9-426A-BD76-B76EE40039F7}">
      <dgm:prSet/>
      <dgm:spPr/>
      <dgm:t>
        <a:bodyPr/>
        <a:lstStyle/>
        <a:p>
          <a:endParaRPr lang="de-DE"/>
        </a:p>
      </dgm:t>
    </dgm:pt>
    <dgm:pt modelId="{0726A96E-56F0-444E-88D5-9C78BA01E4CC}">
      <dgm:prSet/>
      <dgm:spPr/>
      <dgm:t>
        <a:bodyPr/>
        <a:lstStyle/>
        <a:p>
          <a:pPr rtl="0"/>
          <a:r>
            <a:rPr lang="de-DE" dirty="0" smtClean="0"/>
            <a:t>Messgeräte kann man kaufen</a:t>
          </a:r>
          <a:endParaRPr lang="de-DE" dirty="0"/>
        </a:p>
      </dgm:t>
    </dgm:pt>
    <dgm:pt modelId="{3A11DDBE-E565-49EE-9652-8C57B902FC5E}" type="parTrans" cxnId="{63C38073-9C46-49E4-960F-B9481DE97123}">
      <dgm:prSet/>
      <dgm:spPr/>
      <dgm:t>
        <a:bodyPr/>
        <a:lstStyle/>
        <a:p>
          <a:endParaRPr lang="de-DE"/>
        </a:p>
      </dgm:t>
    </dgm:pt>
    <dgm:pt modelId="{8DAC6898-91D8-4229-A45E-D20AAD5761F3}" type="sibTrans" cxnId="{63C38073-9C46-49E4-960F-B9481DE97123}">
      <dgm:prSet/>
      <dgm:spPr/>
      <dgm:t>
        <a:bodyPr/>
        <a:lstStyle/>
        <a:p>
          <a:endParaRPr lang="de-DE"/>
        </a:p>
      </dgm:t>
    </dgm:pt>
    <dgm:pt modelId="{11AC32C9-53D7-4B93-AEB2-227A57214BDE}">
      <dgm:prSet/>
      <dgm:spPr/>
      <dgm:t>
        <a:bodyPr/>
        <a:lstStyle/>
        <a:p>
          <a:pPr rtl="0"/>
          <a:r>
            <a:rPr lang="de-DE" dirty="0" smtClean="0"/>
            <a:t>Die billigen kosten weniger</a:t>
          </a:r>
          <a:endParaRPr lang="de-DE" dirty="0"/>
        </a:p>
      </dgm:t>
    </dgm:pt>
    <dgm:pt modelId="{8C2944D6-3116-45CD-8718-3D88A03AC795}" type="parTrans" cxnId="{60C19058-DF71-4E2D-99D5-705EC8B9EDB2}">
      <dgm:prSet/>
      <dgm:spPr/>
      <dgm:t>
        <a:bodyPr/>
        <a:lstStyle/>
        <a:p>
          <a:endParaRPr lang="de-DE"/>
        </a:p>
      </dgm:t>
    </dgm:pt>
    <dgm:pt modelId="{42168B38-10DB-4924-BFCD-C1515FF14AE3}" type="sibTrans" cxnId="{60C19058-DF71-4E2D-99D5-705EC8B9EDB2}">
      <dgm:prSet/>
      <dgm:spPr/>
      <dgm:t>
        <a:bodyPr/>
        <a:lstStyle/>
        <a:p>
          <a:endParaRPr lang="de-DE"/>
        </a:p>
      </dgm:t>
    </dgm:pt>
    <dgm:pt modelId="{758EFFB8-41FF-4190-A09D-005864A20200}">
      <dgm:prSet/>
      <dgm:spPr/>
      <dgm:t>
        <a:bodyPr/>
        <a:lstStyle/>
        <a:p>
          <a:pPr rtl="0"/>
          <a:r>
            <a:rPr lang="de-DE" dirty="0" smtClean="0"/>
            <a:t>Wohin mit dem Abfall?</a:t>
          </a:r>
          <a:endParaRPr lang="de-DE" dirty="0"/>
        </a:p>
      </dgm:t>
    </dgm:pt>
    <dgm:pt modelId="{05D33BAB-08EE-4571-A477-FDC3B35F6D2C}" type="parTrans" cxnId="{D5C797D8-791D-40C7-9759-8C78DC7983EC}">
      <dgm:prSet/>
      <dgm:spPr/>
      <dgm:t>
        <a:bodyPr/>
        <a:lstStyle/>
        <a:p>
          <a:endParaRPr lang="de-DE"/>
        </a:p>
      </dgm:t>
    </dgm:pt>
    <dgm:pt modelId="{197D1E94-98ED-45BB-83DE-34E34C6A4FAB}" type="sibTrans" cxnId="{D5C797D8-791D-40C7-9759-8C78DC7983EC}">
      <dgm:prSet/>
      <dgm:spPr/>
      <dgm:t>
        <a:bodyPr/>
        <a:lstStyle/>
        <a:p>
          <a:endParaRPr lang="de-DE"/>
        </a:p>
      </dgm:t>
    </dgm:pt>
    <dgm:pt modelId="{58D10D61-2FCF-4BCB-B62E-7F353E4B95EB}">
      <dgm:prSet/>
      <dgm:spPr/>
      <dgm:t>
        <a:bodyPr/>
        <a:lstStyle/>
        <a:p>
          <a:pPr rtl="0"/>
          <a:r>
            <a:rPr lang="de-DE" dirty="0" smtClean="0"/>
            <a:t>Teure sind auch nicht besser</a:t>
          </a:r>
          <a:endParaRPr lang="de-DE" dirty="0"/>
        </a:p>
      </dgm:t>
    </dgm:pt>
    <dgm:pt modelId="{F5F0562D-F696-4F60-A933-405CB860154B}" type="parTrans" cxnId="{EF7358AF-9476-4ADA-93AC-BF827263A84C}">
      <dgm:prSet/>
      <dgm:spPr/>
      <dgm:t>
        <a:bodyPr/>
        <a:lstStyle/>
        <a:p>
          <a:endParaRPr lang="de-DE"/>
        </a:p>
      </dgm:t>
    </dgm:pt>
    <dgm:pt modelId="{7D30D288-93B7-4612-B9BC-4DF7784A42B2}" type="sibTrans" cxnId="{EF7358AF-9476-4ADA-93AC-BF827263A84C}">
      <dgm:prSet/>
      <dgm:spPr/>
      <dgm:t>
        <a:bodyPr/>
        <a:lstStyle/>
        <a:p>
          <a:endParaRPr lang="de-DE"/>
        </a:p>
      </dgm:t>
    </dgm:pt>
    <dgm:pt modelId="{A84C6842-34D3-48B8-986C-804737386F66}" type="pres">
      <dgm:prSet presAssocID="{6E0E9590-9995-46D4-A6F5-8E0551553F3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703CD65-7146-481E-89C9-E668758A1C05}" type="pres">
      <dgm:prSet presAssocID="{6716D951-CB9E-4069-98F6-2A4E207727D5}" presName="compNode" presStyleCnt="0"/>
      <dgm:spPr/>
    </dgm:pt>
    <dgm:pt modelId="{49ED8C66-FF9E-4CA8-A6F6-52581C8ED933}" type="pres">
      <dgm:prSet presAssocID="{6716D951-CB9E-4069-98F6-2A4E207727D5}" presName="aNode" presStyleLbl="bgShp" presStyleIdx="0" presStyleCnt="3"/>
      <dgm:spPr/>
      <dgm:t>
        <a:bodyPr/>
        <a:lstStyle/>
        <a:p>
          <a:endParaRPr lang="de-DE"/>
        </a:p>
      </dgm:t>
    </dgm:pt>
    <dgm:pt modelId="{A12BF972-9AE2-4FC7-9A4B-7EE8311AAA2B}" type="pres">
      <dgm:prSet presAssocID="{6716D951-CB9E-4069-98F6-2A4E207727D5}" presName="textNode" presStyleLbl="bgShp" presStyleIdx="0" presStyleCnt="3"/>
      <dgm:spPr/>
      <dgm:t>
        <a:bodyPr/>
        <a:lstStyle/>
        <a:p>
          <a:endParaRPr lang="de-DE"/>
        </a:p>
      </dgm:t>
    </dgm:pt>
    <dgm:pt modelId="{8D192C61-A59F-46C2-8169-41642E0FBD2A}" type="pres">
      <dgm:prSet presAssocID="{6716D951-CB9E-4069-98F6-2A4E207727D5}" presName="compChildNode" presStyleCnt="0"/>
      <dgm:spPr/>
    </dgm:pt>
    <dgm:pt modelId="{3B0EE28D-FA85-4BC0-A6E4-9959A80CFEE8}" type="pres">
      <dgm:prSet presAssocID="{6716D951-CB9E-4069-98F6-2A4E207727D5}" presName="theInnerList" presStyleCnt="0"/>
      <dgm:spPr/>
    </dgm:pt>
    <dgm:pt modelId="{4262FEDB-DF1F-4296-BC1E-AFAD68E4FC5E}" type="pres">
      <dgm:prSet presAssocID="{C00E2A4E-D018-4317-823C-C8ED3109134B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2178D49-EA76-4E78-BD0A-ECBEA124F124}" type="pres">
      <dgm:prSet presAssocID="{C00E2A4E-D018-4317-823C-C8ED3109134B}" presName="aSpace2" presStyleCnt="0"/>
      <dgm:spPr/>
    </dgm:pt>
    <dgm:pt modelId="{B15F1B0B-06B7-42A4-9752-E7D0E946AF43}" type="pres">
      <dgm:prSet presAssocID="{F405378A-3307-490C-8B86-D1EE778BFCB9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2DC4283-DD57-4AA8-B596-716B820DDFDB}" type="pres">
      <dgm:prSet presAssocID="{F405378A-3307-490C-8B86-D1EE778BFCB9}" presName="aSpace2" presStyleCnt="0"/>
      <dgm:spPr/>
    </dgm:pt>
    <dgm:pt modelId="{96BA0A07-884F-4C23-9B31-5B094995A02A}" type="pres">
      <dgm:prSet presAssocID="{76747BC5-6FAD-4606-B18A-3FC25D315183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39BA0D-70A0-4612-B412-F083BE27D82C}" type="pres">
      <dgm:prSet presAssocID="{6716D951-CB9E-4069-98F6-2A4E207727D5}" presName="aSpace" presStyleCnt="0"/>
      <dgm:spPr/>
    </dgm:pt>
    <dgm:pt modelId="{60B3232A-0CCF-490F-B744-56CB7E28F209}" type="pres">
      <dgm:prSet presAssocID="{17817836-07F4-454D-80CF-DA5CBB3A6EE9}" presName="compNode" presStyleCnt="0"/>
      <dgm:spPr/>
    </dgm:pt>
    <dgm:pt modelId="{9394D3DF-707F-4E0E-86B6-5CCEAAB9D72E}" type="pres">
      <dgm:prSet presAssocID="{17817836-07F4-454D-80CF-DA5CBB3A6EE9}" presName="aNode" presStyleLbl="bgShp" presStyleIdx="1" presStyleCnt="3"/>
      <dgm:spPr/>
      <dgm:t>
        <a:bodyPr/>
        <a:lstStyle/>
        <a:p>
          <a:endParaRPr lang="de-DE"/>
        </a:p>
      </dgm:t>
    </dgm:pt>
    <dgm:pt modelId="{4325A9C2-EBDC-4787-882E-A3DDBD4D6491}" type="pres">
      <dgm:prSet presAssocID="{17817836-07F4-454D-80CF-DA5CBB3A6EE9}" presName="textNode" presStyleLbl="bgShp" presStyleIdx="1" presStyleCnt="3"/>
      <dgm:spPr/>
      <dgm:t>
        <a:bodyPr/>
        <a:lstStyle/>
        <a:p>
          <a:endParaRPr lang="de-DE"/>
        </a:p>
      </dgm:t>
    </dgm:pt>
    <dgm:pt modelId="{77C1EAEE-4FF9-4AFF-8EA1-D79844E9E7C8}" type="pres">
      <dgm:prSet presAssocID="{17817836-07F4-454D-80CF-DA5CBB3A6EE9}" presName="compChildNode" presStyleCnt="0"/>
      <dgm:spPr/>
    </dgm:pt>
    <dgm:pt modelId="{5807405C-41E1-44DA-AD82-C3E2AAF84C88}" type="pres">
      <dgm:prSet presAssocID="{17817836-07F4-454D-80CF-DA5CBB3A6EE9}" presName="theInnerList" presStyleCnt="0"/>
      <dgm:spPr/>
    </dgm:pt>
    <dgm:pt modelId="{1B5DF868-6410-4225-8818-F6512E24246B}" type="pres">
      <dgm:prSet presAssocID="{B4F478CE-5B55-479E-88C3-A98AD82CBE8D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990886-2364-4AB5-9D90-DF598277A65B}" type="pres">
      <dgm:prSet presAssocID="{B4F478CE-5B55-479E-88C3-A98AD82CBE8D}" presName="aSpace2" presStyleCnt="0"/>
      <dgm:spPr/>
    </dgm:pt>
    <dgm:pt modelId="{A93F8A92-8DFA-4210-A25F-E86008BC0B01}" type="pres">
      <dgm:prSet presAssocID="{9937DA35-B4F2-4F78-AC0B-5D8A1C05D4AE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4BFA41-66C0-4CBF-8E7C-D6C9E65F99CD}" type="pres">
      <dgm:prSet presAssocID="{17817836-07F4-454D-80CF-DA5CBB3A6EE9}" presName="aSpace" presStyleCnt="0"/>
      <dgm:spPr/>
    </dgm:pt>
    <dgm:pt modelId="{3395BB07-2825-441D-AC59-4D7EA33D5FC1}" type="pres">
      <dgm:prSet presAssocID="{0726A96E-56F0-444E-88D5-9C78BA01E4CC}" presName="compNode" presStyleCnt="0"/>
      <dgm:spPr/>
    </dgm:pt>
    <dgm:pt modelId="{2ACE80DD-B638-4A55-B040-56DAC184DD6E}" type="pres">
      <dgm:prSet presAssocID="{0726A96E-56F0-444E-88D5-9C78BA01E4CC}" presName="aNode" presStyleLbl="bgShp" presStyleIdx="2" presStyleCnt="3"/>
      <dgm:spPr/>
      <dgm:t>
        <a:bodyPr/>
        <a:lstStyle/>
        <a:p>
          <a:endParaRPr lang="de-DE"/>
        </a:p>
      </dgm:t>
    </dgm:pt>
    <dgm:pt modelId="{D3342AD6-80CF-41B1-8979-BE94FB05D7C1}" type="pres">
      <dgm:prSet presAssocID="{0726A96E-56F0-444E-88D5-9C78BA01E4CC}" presName="textNode" presStyleLbl="bgShp" presStyleIdx="2" presStyleCnt="3"/>
      <dgm:spPr/>
      <dgm:t>
        <a:bodyPr/>
        <a:lstStyle/>
        <a:p>
          <a:endParaRPr lang="de-DE"/>
        </a:p>
      </dgm:t>
    </dgm:pt>
    <dgm:pt modelId="{E0DFC1F3-1513-4FFE-8266-B5D4CBA758D6}" type="pres">
      <dgm:prSet presAssocID="{0726A96E-56F0-444E-88D5-9C78BA01E4CC}" presName="compChildNode" presStyleCnt="0"/>
      <dgm:spPr/>
    </dgm:pt>
    <dgm:pt modelId="{EB9C85DB-35AD-4B6B-B7E8-1C3CA21C925F}" type="pres">
      <dgm:prSet presAssocID="{0726A96E-56F0-444E-88D5-9C78BA01E4CC}" presName="theInnerList" presStyleCnt="0"/>
      <dgm:spPr/>
    </dgm:pt>
    <dgm:pt modelId="{A6D670A1-D09B-4BA8-AF4B-E78BCF13E1FE}" type="pres">
      <dgm:prSet presAssocID="{11AC32C9-53D7-4B93-AEB2-227A57214BDE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D113211-68ED-49E6-AC49-7D191E48756D}" type="pres">
      <dgm:prSet presAssocID="{11AC32C9-53D7-4B93-AEB2-227A57214BDE}" presName="aSpace2" presStyleCnt="0"/>
      <dgm:spPr/>
    </dgm:pt>
    <dgm:pt modelId="{D54962E8-6B07-4364-B3E0-372298EA6F3D}" type="pres">
      <dgm:prSet presAssocID="{58D10D61-2FCF-4BCB-B62E-7F353E4B95EB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7517692-D5AF-438D-8A49-4988026E851D}" type="pres">
      <dgm:prSet presAssocID="{58D10D61-2FCF-4BCB-B62E-7F353E4B95EB}" presName="aSpace2" presStyleCnt="0"/>
      <dgm:spPr/>
    </dgm:pt>
    <dgm:pt modelId="{AF897872-6029-4393-A4FE-8AF19819712B}" type="pres">
      <dgm:prSet presAssocID="{758EFFB8-41FF-4190-A09D-005864A20200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EC59B80-8EB8-4C56-A792-089A793C6817}" type="presOf" srcId="{6E0E9590-9995-46D4-A6F5-8E0551553F3D}" destId="{A84C6842-34D3-48B8-986C-804737386F66}" srcOrd="0" destOrd="0" presId="urn:microsoft.com/office/officeart/2005/8/layout/lProcess2"/>
    <dgm:cxn modelId="{60C19058-DF71-4E2D-99D5-705EC8B9EDB2}" srcId="{0726A96E-56F0-444E-88D5-9C78BA01E4CC}" destId="{11AC32C9-53D7-4B93-AEB2-227A57214BDE}" srcOrd="0" destOrd="0" parTransId="{8C2944D6-3116-45CD-8718-3D88A03AC795}" sibTransId="{42168B38-10DB-4924-BFCD-C1515FF14AE3}"/>
    <dgm:cxn modelId="{CC9F878D-FBC5-4891-98A8-4F1AAB224076}" type="presOf" srcId="{17817836-07F4-454D-80CF-DA5CBB3A6EE9}" destId="{9394D3DF-707F-4E0E-86B6-5CCEAAB9D72E}" srcOrd="0" destOrd="0" presId="urn:microsoft.com/office/officeart/2005/8/layout/lProcess2"/>
    <dgm:cxn modelId="{94E384BF-CF2F-4D16-8BFF-386342BBF2DF}" type="presOf" srcId="{758EFFB8-41FF-4190-A09D-005864A20200}" destId="{AF897872-6029-4393-A4FE-8AF19819712B}" srcOrd="0" destOrd="0" presId="urn:microsoft.com/office/officeart/2005/8/layout/lProcess2"/>
    <dgm:cxn modelId="{6E75A210-E379-4AEB-B30B-A56871C22475}" type="presOf" srcId="{C00E2A4E-D018-4317-823C-C8ED3109134B}" destId="{4262FEDB-DF1F-4296-BC1E-AFAD68E4FC5E}" srcOrd="0" destOrd="0" presId="urn:microsoft.com/office/officeart/2005/8/layout/lProcess2"/>
    <dgm:cxn modelId="{ACBCB4C0-083F-4B97-ADAC-A2861A6FC42B}" srcId="{6716D951-CB9E-4069-98F6-2A4E207727D5}" destId="{76747BC5-6FAD-4606-B18A-3FC25D315183}" srcOrd="2" destOrd="0" parTransId="{3ADF8805-CB88-4246-9FC8-58960AFF7A1A}" sibTransId="{CC94A623-BFA7-4023-9BA7-A0BA53ADC0A0}"/>
    <dgm:cxn modelId="{8C19E8A2-D522-4904-A34B-24AA79D1CEF2}" type="presOf" srcId="{0726A96E-56F0-444E-88D5-9C78BA01E4CC}" destId="{D3342AD6-80CF-41B1-8979-BE94FB05D7C1}" srcOrd="1" destOrd="0" presId="urn:microsoft.com/office/officeart/2005/8/layout/lProcess2"/>
    <dgm:cxn modelId="{63C38073-9C46-49E4-960F-B9481DE97123}" srcId="{6E0E9590-9995-46D4-A6F5-8E0551553F3D}" destId="{0726A96E-56F0-444E-88D5-9C78BA01E4CC}" srcOrd="2" destOrd="0" parTransId="{3A11DDBE-E565-49EE-9652-8C57B902FC5E}" sibTransId="{8DAC6898-91D8-4229-A45E-D20AAD5761F3}"/>
    <dgm:cxn modelId="{807FAE44-45C9-426A-BD76-B76EE40039F7}" srcId="{17817836-07F4-454D-80CF-DA5CBB3A6EE9}" destId="{9937DA35-B4F2-4F78-AC0B-5D8A1C05D4AE}" srcOrd="1" destOrd="0" parTransId="{53DD6F03-D35A-4710-B67D-C6F1DD803569}" sibTransId="{05F59DCA-8647-474A-941B-60D9A4C5D41F}"/>
    <dgm:cxn modelId="{620E83A3-19DB-45CA-8138-6E2D330A9B55}" srcId="{6716D951-CB9E-4069-98F6-2A4E207727D5}" destId="{C00E2A4E-D018-4317-823C-C8ED3109134B}" srcOrd="0" destOrd="0" parTransId="{27521C9A-9200-4CE1-A8F1-5AF94D18CB63}" sibTransId="{AD581D77-FDD3-4686-8B9D-AAC39C8A1D0B}"/>
    <dgm:cxn modelId="{277CF2BE-7749-4C2D-9AAD-35F3A9983D37}" srcId="{6E0E9590-9995-46D4-A6F5-8E0551553F3D}" destId="{6716D951-CB9E-4069-98F6-2A4E207727D5}" srcOrd="0" destOrd="0" parTransId="{951DC3E6-02EE-423C-8C20-3C3ED6F79123}" sibTransId="{D5EC9650-B869-45CA-BF20-DDB8C17B8D16}"/>
    <dgm:cxn modelId="{47F47BFD-1D07-4397-AAA8-15C9428755A4}" type="presOf" srcId="{9937DA35-B4F2-4F78-AC0B-5D8A1C05D4AE}" destId="{A93F8A92-8DFA-4210-A25F-E86008BC0B01}" srcOrd="0" destOrd="0" presId="urn:microsoft.com/office/officeart/2005/8/layout/lProcess2"/>
    <dgm:cxn modelId="{74A572BA-26B3-4586-8AAB-16C135C5EB87}" type="presOf" srcId="{B4F478CE-5B55-479E-88C3-A98AD82CBE8D}" destId="{1B5DF868-6410-4225-8818-F6512E24246B}" srcOrd="0" destOrd="0" presId="urn:microsoft.com/office/officeart/2005/8/layout/lProcess2"/>
    <dgm:cxn modelId="{B2CDBE18-7146-45BA-89FC-2E77C6C71F65}" type="presOf" srcId="{F405378A-3307-490C-8B86-D1EE778BFCB9}" destId="{B15F1B0B-06B7-42A4-9752-E7D0E946AF43}" srcOrd="0" destOrd="0" presId="urn:microsoft.com/office/officeart/2005/8/layout/lProcess2"/>
    <dgm:cxn modelId="{3B7C023B-62BD-497B-A104-1752B2588379}" srcId="{6716D951-CB9E-4069-98F6-2A4E207727D5}" destId="{F405378A-3307-490C-8B86-D1EE778BFCB9}" srcOrd="1" destOrd="0" parTransId="{C806986A-55F8-494C-830A-92423F4C599A}" sibTransId="{70126BE7-1774-4237-B924-181F0CF9CD8B}"/>
    <dgm:cxn modelId="{EBD3816C-EA63-4C80-8007-8D7B65589780}" type="presOf" srcId="{58D10D61-2FCF-4BCB-B62E-7F353E4B95EB}" destId="{D54962E8-6B07-4364-B3E0-372298EA6F3D}" srcOrd="0" destOrd="0" presId="urn:microsoft.com/office/officeart/2005/8/layout/lProcess2"/>
    <dgm:cxn modelId="{C42C0FB6-D07D-4A9A-A9B2-D1B8DF52393C}" type="presOf" srcId="{6716D951-CB9E-4069-98F6-2A4E207727D5}" destId="{A12BF972-9AE2-4FC7-9A4B-7EE8311AAA2B}" srcOrd="1" destOrd="0" presId="urn:microsoft.com/office/officeart/2005/8/layout/lProcess2"/>
    <dgm:cxn modelId="{450E98BA-4F55-42AF-8B29-AEC834D9FCE1}" type="presOf" srcId="{17817836-07F4-454D-80CF-DA5CBB3A6EE9}" destId="{4325A9C2-EBDC-4787-882E-A3DDBD4D6491}" srcOrd="1" destOrd="0" presId="urn:microsoft.com/office/officeart/2005/8/layout/lProcess2"/>
    <dgm:cxn modelId="{6CEAB544-4E0B-4548-AF81-3A008535AFB1}" srcId="{17817836-07F4-454D-80CF-DA5CBB3A6EE9}" destId="{B4F478CE-5B55-479E-88C3-A98AD82CBE8D}" srcOrd="0" destOrd="0" parTransId="{1308DF74-A18E-41BA-8EBD-1ACB51A606E0}" sibTransId="{CF150423-6D74-4446-BEEA-E5BC3C65F959}"/>
    <dgm:cxn modelId="{CDE24163-6A7A-45DA-94A0-224F7D8E0623}" type="presOf" srcId="{6716D951-CB9E-4069-98F6-2A4E207727D5}" destId="{49ED8C66-FF9E-4CA8-A6F6-52581C8ED933}" srcOrd="0" destOrd="0" presId="urn:microsoft.com/office/officeart/2005/8/layout/lProcess2"/>
    <dgm:cxn modelId="{37AD2789-ADF0-46D7-AE67-48ED6A4D1891}" type="presOf" srcId="{11AC32C9-53D7-4B93-AEB2-227A57214BDE}" destId="{A6D670A1-D09B-4BA8-AF4B-E78BCF13E1FE}" srcOrd="0" destOrd="0" presId="urn:microsoft.com/office/officeart/2005/8/layout/lProcess2"/>
    <dgm:cxn modelId="{EF7358AF-9476-4ADA-93AC-BF827263A84C}" srcId="{0726A96E-56F0-444E-88D5-9C78BA01E4CC}" destId="{58D10D61-2FCF-4BCB-B62E-7F353E4B95EB}" srcOrd="1" destOrd="0" parTransId="{F5F0562D-F696-4F60-A933-405CB860154B}" sibTransId="{7D30D288-93B7-4612-B9BC-4DF7784A42B2}"/>
    <dgm:cxn modelId="{834C17C1-8568-4C62-8C90-F8165980CD74}" type="presOf" srcId="{76747BC5-6FAD-4606-B18A-3FC25D315183}" destId="{96BA0A07-884F-4C23-9B31-5B094995A02A}" srcOrd="0" destOrd="0" presId="urn:microsoft.com/office/officeart/2005/8/layout/lProcess2"/>
    <dgm:cxn modelId="{D5C797D8-791D-40C7-9759-8C78DC7983EC}" srcId="{0726A96E-56F0-444E-88D5-9C78BA01E4CC}" destId="{758EFFB8-41FF-4190-A09D-005864A20200}" srcOrd="2" destOrd="0" parTransId="{05D33BAB-08EE-4571-A477-FDC3B35F6D2C}" sibTransId="{197D1E94-98ED-45BB-83DE-34E34C6A4FAB}"/>
    <dgm:cxn modelId="{C4DF4A28-6C68-4621-AE57-B40C2868E65F}" srcId="{6E0E9590-9995-46D4-A6F5-8E0551553F3D}" destId="{17817836-07F4-454D-80CF-DA5CBB3A6EE9}" srcOrd="1" destOrd="0" parTransId="{BA8CD50C-6B57-408D-A28E-0B7E539192AC}" sibTransId="{42B9CEC2-6CEB-46F6-A1F1-6A8C2EA11FB3}"/>
    <dgm:cxn modelId="{52A81A51-0A82-4BBD-B473-6FF6EBFD4654}" type="presOf" srcId="{0726A96E-56F0-444E-88D5-9C78BA01E4CC}" destId="{2ACE80DD-B638-4A55-B040-56DAC184DD6E}" srcOrd="0" destOrd="0" presId="urn:microsoft.com/office/officeart/2005/8/layout/lProcess2"/>
    <dgm:cxn modelId="{106E87F7-8849-4B2F-ADC7-DFF3865504C7}" type="presParOf" srcId="{A84C6842-34D3-48B8-986C-804737386F66}" destId="{F703CD65-7146-481E-89C9-E668758A1C05}" srcOrd="0" destOrd="0" presId="urn:microsoft.com/office/officeart/2005/8/layout/lProcess2"/>
    <dgm:cxn modelId="{BF0546B8-F1D3-4C01-A00D-B342A7039028}" type="presParOf" srcId="{F703CD65-7146-481E-89C9-E668758A1C05}" destId="{49ED8C66-FF9E-4CA8-A6F6-52581C8ED933}" srcOrd="0" destOrd="0" presId="urn:microsoft.com/office/officeart/2005/8/layout/lProcess2"/>
    <dgm:cxn modelId="{BC229283-95FB-47DC-BFBC-081DB6352150}" type="presParOf" srcId="{F703CD65-7146-481E-89C9-E668758A1C05}" destId="{A12BF972-9AE2-4FC7-9A4B-7EE8311AAA2B}" srcOrd="1" destOrd="0" presId="urn:microsoft.com/office/officeart/2005/8/layout/lProcess2"/>
    <dgm:cxn modelId="{1B663652-63B3-4333-94B1-43A9506F0582}" type="presParOf" srcId="{F703CD65-7146-481E-89C9-E668758A1C05}" destId="{8D192C61-A59F-46C2-8169-41642E0FBD2A}" srcOrd="2" destOrd="0" presId="urn:microsoft.com/office/officeart/2005/8/layout/lProcess2"/>
    <dgm:cxn modelId="{6EE03B25-4D2E-4782-AD90-CFFD4D2F7116}" type="presParOf" srcId="{8D192C61-A59F-46C2-8169-41642E0FBD2A}" destId="{3B0EE28D-FA85-4BC0-A6E4-9959A80CFEE8}" srcOrd="0" destOrd="0" presId="urn:microsoft.com/office/officeart/2005/8/layout/lProcess2"/>
    <dgm:cxn modelId="{0E04D57B-DE27-43DD-AFE8-1CD9981725E0}" type="presParOf" srcId="{3B0EE28D-FA85-4BC0-A6E4-9959A80CFEE8}" destId="{4262FEDB-DF1F-4296-BC1E-AFAD68E4FC5E}" srcOrd="0" destOrd="0" presId="urn:microsoft.com/office/officeart/2005/8/layout/lProcess2"/>
    <dgm:cxn modelId="{D151E007-FDE3-4555-8330-D7732DEB85D1}" type="presParOf" srcId="{3B0EE28D-FA85-4BC0-A6E4-9959A80CFEE8}" destId="{82178D49-EA76-4E78-BD0A-ECBEA124F124}" srcOrd="1" destOrd="0" presId="urn:microsoft.com/office/officeart/2005/8/layout/lProcess2"/>
    <dgm:cxn modelId="{67E3D453-319A-480A-9635-FE5D039F0D61}" type="presParOf" srcId="{3B0EE28D-FA85-4BC0-A6E4-9959A80CFEE8}" destId="{B15F1B0B-06B7-42A4-9752-E7D0E946AF43}" srcOrd="2" destOrd="0" presId="urn:microsoft.com/office/officeart/2005/8/layout/lProcess2"/>
    <dgm:cxn modelId="{E39B3D1C-AF17-410F-B75D-BC2F93479D03}" type="presParOf" srcId="{3B0EE28D-FA85-4BC0-A6E4-9959A80CFEE8}" destId="{52DC4283-DD57-4AA8-B596-716B820DDFDB}" srcOrd="3" destOrd="0" presId="urn:microsoft.com/office/officeart/2005/8/layout/lProcess2"/>
    <dgm:cxn modelId="{508C2E78-9948-4CF2-8123-DEFA8A4C00B0}" type="presParOf" srcId="{3B0EE28D-FA85-4BC0-A6E4-9959A80CFEE8}" destId="{96BA0A07-884F-4C23-9B31-5B094995A02A}" srcOrd="4" destOrd="0" presId="urn:microsoft.com/office/officeart/2005/8/layout/lProcess2"/>
    <dgm:cxn modelId="{9C575F58-5151-4E89-AB5C-43C39A257E94}" type="presParOf" srcId="{A84C6842-34D3-48B8-986C-804737386F66}" destId="{AD39BA0D-70A0-4612-B412-F083BE27D82C}" srcOrd="1" destOrd="0" presId="urn:microsoft.com/office/officeart/2005/8/layout/lProcess2"/>
    <dgm:cxn modelId="{828B4355-EC38-4A16-A135-A6711C1AE514}" type="presParOf" srcId="{A84C6842-34D3-48B8-986C-804737386F66}" destId="{60B3232A-0CCF-490F-B744-56CB7E28F209}" srcOrd="2" destOrd="0" presId="urn:microsoft.com/office/officeart/2005/8/layout/lProcess2"/>
    <dgm:cxn modelId="{7FD42DEF-771C-48C9-B27D-423DEDB84F7C}" type="presParOf" srcId="{60B3232A-0CCF-490F-B744-56CB7E28F209}" destId="{9394D3DF-707F-4E0E-86B6-5CCEAAB9D72E}" srcOrd="0" destOrd="0" presId="urn:microsoft.com/office/officeart/2005/8/layout/lProcess2"/>
    <dgm:cxn modelId="{5ED0071B-19C6-4B9A-BBD4-C599475D0634}" type="presParOf" srcId="{60B3232A-0CCF-490F-B744-56CB7E28F209}" destId="{4325A9C2-EBDC-4787-882E-A3DDBD4D6491}" srcOrd="1" destOrd="0" presId="urn:microsoft.com/office/officeart/2005/8/layout/lProcess2"/>
    <dgm:cxn modelId="{AE874624-58BD-4644-A6F5-DCA7328F5E87}" type="presParOf" srcId="{60B3232A-0CCF-490F-B744-56CB7E28F209}" destId="{77C1EAEE-4FF9-4AFF-8EA1-D79844E9E7C8}" srcOrd="2" destOrd="0" presId="urn:microsoft.com/office/officeart/2005/8/layout/lProcess2"/>
    <dgm:cxn modelId="{2AFFE81C-C8E6-4A5C-BB2F-20999732DDBA}" type="presParOf" srcId="{77C1EAEE-4FF9-4AFF-8EA1-D79844E9E7C8}" destId="{5807405C-41E1-44DA-AD82-C3E2AAF84C88}" srcOrd="0" destOrd="0" presId="urn:microsoft.com/office/officeart/2005/8/layout/lProcess2"/>
    <dgm:cxn modelId="{CD890B8B-6B4C-4B32-B099-56ED0298EDA6}" type="presParOf" srcId="{5807405C-41E1-44DA-AD82-C3E2AAF84C88}" destId="{1B5DF868-6410-4225-8818-F6512E24246B}" srcOrd="0" destOrd="0" presId="urn:microsoft.com/office/officeart/2005/8/layout/lProcess2"/>
    <dgm:cxn modelId="{ED01FF2C-AAAB-4B54-A3A9-0A1DDD987455}" type="presParOf" srcId="{5807405C-41E1-44DA-AD82-C3E2AAF84C88}" destId="{DE990886-2364-4AB5-9D90-DF598277A65B}" srcOrd="1" destOrd="0" presId="urn:microsoft.com/office/officeart/2005/8/layout/lProcess2"/>
    <dgm:cxn modelId="{50942FE9-220C-4459-8F2D-3211AE340968}" type="presParOf" srcId="{5807405C-41E1-44DA-AD82-C3E2AAF84C88}" destId="{A93F8A92-8DFA-4210-A25F-E86008BC0B01}" srcOrd="2" destOrd="0" presId="urn:microsoft.com/office/officeart/2005/8/layout/lProcess2"/>
    <dgm:cxn modelId="{F2BB775A-14EA-4166-9EFF-8454BF6DE677}" type="presParOf" srcId="{A84C6842-34D3-48B8-986C-804737386F66}" destId="{624BFA41-66C0-4CBF-8E7C-D6C9E65F99CD}" srcOrd="3" destOrd="0" presId="urn:microsoft.com/office/officeart/2005/8/layout/lProcess2"/>
    <dgm:cxn modelId="{C42C20F4-8B5F-4DA4-82EA-6DA0E636E610}" type="presParOf" srcId="{A84C6842-34D3-48B8-986C-804737386F66}" destId="{3395BB07-2825-441D-AC59-4D7EA33D5FC1}" srcOrd="4" destOrd="0" presId="urn:microsoft.com/office/officeart/2005/8/layout/lProcess2"/>
    <dgm:cxn modelId="{5AEFCF5E-05F4-4F3F-B65D-E9D976646435}" type="presParOf" srcId="{3395BB07-2825-441D-AC59-4D7EA33D5FC1}" destId="{2ACE80DD-B638-4A55-B040-56DAC184DD6E}" srcOrd="0" destOrd="0" presId="urn:microsoft.com/office/officeart/2005/8/layout/lProcess2"/>
    <dgm:cxn modelId="{66BF5456-B173-494B-89D9-B198439F546D}" type="presParOf" srcId="{3395BB07-2825-441D-AC59-4D7EA33D5FC1}" destId="{D3342AD6-80CF-41B1-8979-BE94FB05D7C1}" srcOrd="1" destOrd="0" presId="urn:microsoft.com/office/officeart/2005/8/layout/lProcess2"/>
    <dgm:cxn modelId="{DFF7DAC0-BDB6-4B7D-85F2-AD0E03D49401}" type="presParOf" srcId="{3395BB07-2825-441D-AC59-4D7EA33D5FC1}" destId="{E0DFC1F3-1513-4FFE-8266-B5D4CBA758D6}" srcOrd="2" destOrd="0" presId="urn:microsoft.com/office/officeart/2005/8/layout/lProcess2"/>
    <dgm:cxn modelId="{B9D26D6A-0F33-4FA9-96ED-47344C12A529}" type="presParOf" srcId="{E0DFC1F3-1513-4FFE-8266-B5D4CBA758D6}" destId="{EB9C85DB-35AD-4B6B-B7E8-1C3CA21C925F}" srcOrd="0" destOrd="0" presId="urn:microsoft.com/office/officeart/2005/8/layout/lProcess2"/>
    <dgm:cxn modelId="{1BB4DFBC-5E83-41DE-93F2-F64FA377F1E1}" type="presParOf" srcId="{EB9C85DB-35AD-4B6B-B7E8-1C3CA21C925F}" destId="{A6D670A1-D09B-4BA8-AF4B-E78BCF13E1FE}" srcOrd="0" destOrd="0" presId="urn:microsoft.com/office/officeart/2005/8/layout/lProcess2"/>
    <dgm:cxn modelId="{19413BBB-E6BD-4330-95B9-D1BA45F5CEF7}" type="presParOf" srcId="{EB9C85DB-35AD-4B6B-B7E8-1C3CA21C925F}" destId="{1D113211-68ED-49E6-AC49-7D191E48756D}" srcOrd="1" destOrd="0" presId="urn:microsoft.com/office/officeart/2005/8/layout/lProcess2"/>
    <dgm:cxn modelId="{3F8A1186-F98B-4BB4-9EB7-0E3CEFB1CFB7}" type="presParOf" srcId="{EB9C85DB-35AD-4B6B-B7E8-1C3CA21C925F}" destId="{D54962E8-6B07-4364-B3E0-372298EA6F3D}" srcOrd="2" destOrd="0" presId="urn:microsoft.com/office/officeart/2005/8/layout/lProcess2"/>
    <dgm:cxn modelId="{82A7D4BB-A8E2-47EA-B934-DF79F4E5DBD5}" type="presParOf" srcId="{EB9C85DB-35AD-4B6B-B7E8-1C3CA21C925F}" destId="{B7517692-D5AF-438D-8A49-4988026E851D}" srcOrd="3" destOrd="0" presId="urn:microsoft.com/office/officeart/2005/8/layout/lProcess2"/>
    <dgm:cxn modelId="{C244C560-E1DC-4950-AB2F-B19042745386}" type="presParOf" srcId="{EB9C85DB-35AD-4B6B-B7E8-1C3CA21C925F}" destId="{AF897872-6029-4393-A4FE-8AF19819712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0E9590-9995-46D4-A6F5-8E0551553F3D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6716D951-CB9E-4069-98F6-2A4E207727D5}">
      <dgm:prSet/>
      <dgm:spPr/>
      <dgm:t>
        <a:bodyPr/>
        <a:lstStyle/>
        <a:p>
          <a:pPr rtl="0"/>
          <a:r>
            <a:rPr lang="de-DE" dirty="0" smtClean="0"/>
            <a:t>Widerstände gibt es überall</a:t>
          </a:r>
          <a:endParaRPr lang="de-DE" dirty="0"/>
        </a:p>
      </dgm:t>
    </dgm:pt>
    <dgm:pt modelId="{951DC3E6-02EE-423C-8C20-3C3ED6F79123}" type="parTrans" cxnId="{277CF2BE-7749-4C2D-9AAD-35F3A9983D37}">
      <dgm:prSet/>
      <dgm:spPr/>
      <dgm:t>
        <a:bodyPr/>
        <a:lstStyle/>
        <a:p>
          <a:endParaRPr lang="de-DE"/>
        </a:p>
      </dgm:t>
    </dgm:pt>
    <dgm:pt modelId="{D5EC9650-B869-45CA-BF20-DDB8C17B8D16}" type="sibTrans" cxnId="{277CF2BE-7749-4C2D-9AAD-35F3A9983D37}">
      <dgm:prSet/>
      <dgm:spPr/>
      <dgm:t>
        <a:bodyPr/>
        <a:lstStyle/>
        <a:p>
          <a:endParaRPr lang="de-DE"/>
        </a:p>
      </dgm:t>
    </dgm:pt>
    <dgm:pt modelId="{C00E2A4E-D018-4317-823C-C8ED3109134B}">
      <dgm:prSet/>
      <dgm:spPr/>
      <dgm:t>
        <a:bodyPr/>
        <a:lstStyle/>
        <a:p>
          <a:pPr rtl="0"/>
          <a:r>
            <a:rPr lang="de-DE" dirty="0" smtClean="0"/>
            <a:t>Einige sind messbar</a:t>
          </a:r>
          <a:endParaRPr lang="de-DE" dirty="0"/>
        </a:p>
      </dgm:t>
    </dgm:pt>
    <dgm:pt modelId="{27521C9A-9200-4CE1-A8F1-5AF94D18CB63}" type="parTrans" cxnId="{620E83A3-19DB-45CA-8138-6E2D330A9B55}">
      <dgm:prSet/>
      <dgm:spPr/>
      <dgm:t>
        <a:bodyPr/>
        <a:lstStyle/>
        <a:p>
          <a:endParaRPr lang="de-DE"/>
        </a:p>
      </dgm:t>
    </dgm:pt>
    <dgm:pt modelId="{AD581D77-FDD3-4686-8B9D-AAC39C8A1D0B}" type="sibTrans" cxnId="{620E83A3-19DB-45CA-8138-6E2D330A9B55}">
      <dgm:prSet/>
      <dgm:spPr/>
      <dgm:t>
        <a:bodyPr/>
        <a:lstStyle/>
        <a:p>
          <a:endParaRPr lang="de-DE"/>
        </a:p>
      </dgm:t>
    </dgm:pt>
    <dgm:pt modelId="{F405378A-3307-490C-8B86-D1EE778BFCB9}">
      <dgm:prSet/>
      <dgm:spPr/>
      <dgm:t>
        <a:bodyPr/>
        <a:lstStyle/>
        <a:p>
          <a:pPr rtl="0"/>
          <a:r>
            <a:rPr lang="de-DE" dirty="0" smtClean="0"/>
            <a:t>Andere nicht</a:t>
          </a:r>
          <a:endParaRPr lang="de-DE" dirty="0"/>
        </a:p>
      </dgm:t>
    </dgm:pt>
    <dgm:pt modelId="{C806986A-55F8-494C-830A-92423F4C599A}" type="parTrans" cxnId="{3B7C023B-62BD-497B-A104-1752B2588379}">
      <dgm:prSet/>
      <dgm:spPr/>
      <dgm:t>
        <a:bodyPr/>
        <a:lstStyle/>
        <a:p>
          <a:endParaRPr lang="de-DE"/>
        </a:p>
      </dgm:t>
    </dgm:pt>
    <dgm:pt modelId="{70126BE7-1774-4237-B924-181F0CF9CD8B}" type="sibTrans" cxnId="{3B7C023B-62BD-497B-A104-1752B2588379}">
      <dgm:prSet/>
      <dgm:spPr/>
      <dgm:t>
        <a:bodyPr/>
        <a:lstStyle/>
        <a:p>
          <a:endParaRPr lang="de-DE"/>
        </a:p>
      </dgm:t>
    </dgm:pt>
    <dgm:pt modelId="{76747BC5-6FAD-4606-B18A-3FC25D315183}">
      <dgm:prSet/>
      <dgm:spPr/>
      <dgm:t>
        <a:bodyPr/>
        <a:lstStyle/>
        <a:p>
          <a:pPr rtl="0"/>
          <a:r>
            <a:rPr lang="de-DE" dirty="0" smtClean="0"/>
            <a:t>Alle sind nützlich</a:t>
          </a:r>
          <a:endParaRPr lang="de-DE" dirty="0"/>
        </a:p>
      </dgm:t>
    </dgm:pt>
    <dgm:pt modelId="{3ADF8805-CB88-4246-9FC8-58960AFF7A1A}" type="parTrans" cxnId="{ACBCB4C0-083F-4B97-ADAC-A2861A6FC42B}">
      <dgm:prSet/>
      <dgm:spPr/>
      <dgm:t>
        <a:bodyPr/>
        <a:lstStyle/>
        <a:p>
          <a:endParaRPr lang="de-DE"/>
        </a:p>
      </dgm:t>
    </dgm:pt>
    <dgm:pt modelId="{CC94A623-BFA7-4023-9BA7-A0BA53ADC0A0}" type="sibTrans" cxnId="{ACBCB4C0-083F-4B97-ADAC-A2861A6FC42B}">
      <dgm:prSet/>
      <dgm:spPr/>
      <dgm:t>
        <a:bodyPr/>
        <a:lstStyle/>
        <a:p>
          <a:endParaRPr lang="de-DE"/>
        </a:p>
      </dgm:t>
    </dgm:pt>
    <dgm:pt modelId="{17817836-07F4-454D-80CF-DA5CBB3A6EE9}">
      <dgm:prSet/>
      <dgm:spPr/>
      <dgm:t>
        <a:bodyPr/>
        <a:lstStyle/>
        <a:p>
          <a:pPr rtl="0"/>
          <a:r>
            <a:rPr lang="de-DE" dirty="0" smtClean="0"/>
            <a:t>Schon Ohm hat das erkannt</a:t>
          </a:r>
          <a:endParaRPr lang="de-DE" dirty="0"/>
        </a:p>
      </dgm:t>
    </dgm:pt>
    <dgm:pt modelId="{BA8CD50C-6B57-408D-A28E-0B7E539192AC}" type="parTrans" cxnId="{C4DF4A28-6C68-4621-AE57-B40C2868E65F}">
      <dgm:prSet/>
      <dgm:spPr/>
      <dgm:t>
        <a:bodyPr/>
        <a:lstStyle/>
        <a:p>
          <a:endParaRPr lang="de-DE"/>
        </a:p>
      </dgm:t>
    </dgm:pt>
    <dgm:pt modelId="{42B9CEC2-6CEB-46F6-A1F1-6A8C2EA11FB3}" type="sibTrans" cxnId="{C4DF4A28-6C68-4621-AE57-B40C2868E65F}">
      <dgm:prSet/>
      <dgm:spPr/>
      <dgm:t>
        <a:bodyPr/>
        <a:lstStyle/>
        <a:p>
          <a:endParaRPr lang="de-DE"/>
        </a:p>
      </dgm:t>
    </dgm:pt>
    <dgm:pt modelId="{B4F478CE-5B55-479E-88C3-A98AD82CBE8D}">
      <dgm:prSet/>
      <dgm:spPr/>
      <dgm:t>
        <a:bodyPr/>
        <a:lstStyle/>
        <a:p>
          <a:pPr rtl="0"/>
          <a:r>
            <a:rPr lang="de-DE" dirty="0" smtClean="0"/>
            <a:t>Dünne Drähte werden schneller heiß</a:t>
          </a:r>
          <a:endParaRPr lang="de-DE" dirty="0"/>
        </a:p>
      </dgm:t>
    </dgm:pt>
    <dgm:pt modelId="{1308DF74-A18E-41BA-8EBD-1ACB51A606E0}" type="parTrans" cxnId="{6CEAB544-4E0B-4548-AF81-3A008535AFB1}">
      <dgm:prSet/>
      <dgm:spPr/>
      <dgm:t>
        <a:bodyPr/>
        <a:lstStyle/>
        <a:p>
          <a:endParaRPr lang="de-DE"/>
        </a:p>
      </dgm:t>
    </dgm:pt>
    <dgm:pt modelId="{CF150423-6D74-4446-BEEA-E5BC3C65F959}" type="sibTrans" cxnId="{6CEAB544-4E0B-4548-AF81-3A008535AFB1}">
      <dgm:prSet/>
      <dgm:spPr/>
      <dgm:t>
        <a:bodyPr/>
        <a:lstStyle/>
        <a:p>
          <a:endParaRPr lang="de-DE"/>
        </a:p>
      </dgm:t>
    </dgm:pt>
    <dgm:pt modelId="{9937DA35-B4F2-4F78-AC0B-5D8A1C05D4AE}">
      <dgm:prSet/>
      <dgm:spPr/>
      <dgm:t>
        <a:bodyPr/>
        <a:lstStyle/>
        <a:p>
          <a:pPr rtl="0"/>
          <a:r>
            <a:rPr lang="de-DE" dirty="0" smtClean="0"/>
            <a:t>Lange Drähte halten länger</a:t>
          </a:r>
          <a:endParaRPr lang="de-DE" dirty="0"/>
        </a:p>
      </dgm:t>
    </dgm:pt>
    <dgm:pt modelId="{53DD6F03-D35A-4710-B67D-C6F1DD803569}" type="parTrans" cxnId="{807FAE44-45C9-426A-BD76-B76EE40039F7}">
      <dgm:prSet/>
      <dgm:spPr/>
      <dgm:t>
        <a:bodyPr/>
        <a:lstStyle/>
        <a:p>
          <a:endParaRPr lang="de-DE"/>
        </a:p>
      </dgm:t>
    </dgm:pt>
    <dgm:pt modelId="{05F59DCA-8647-474A-941B-60D9A4C5D41F}" type="sibTrans" cxnId="{807FAE44-45C9-426A-BD76-B76EE40039F7}">
      <dgm:prSet/>
      <dgm:spPr/>
      <dgm:t>
        <a:bodyPr/>
        <a:lstStyle/>
        <a:p>
          <a:endParaRPr lang="de-DE"/>
        </a:p>
      </dgm:t>
    </dgm:pt>
    <dgm:pt modelId="{0726A96E-56F0-444E-88D5-9C78BA01E4CC}">
      <dgm:prSet/>
      <dgm:spPr/>
      <dgm:t>
        <a:bodyPr/>
        <a:lstStyle/>
        <a:p>
          <a:pPr rtl="0"/>
          <a:r>
            <a:rPr lang="de-DE" dirty="0" smtClean="0"/>
            <a:t>Messgeräte kann man kaufen</a:t>
          </a:r>
          <a:endParaRPr lang="de-DE" dirty="0"/>
        </a:p>
      </dgm:t>
    </dgm:pt>
    <dgm:pt modelId="{3A11DDBE-E565-49EE-9652-8C57B902FC5E}" type="parTrans" cxnId="{63C38073-9C46-49E4-960F-B9481DE97123}">
      <dgm:prSet/>
      <dgm:spPr/>
      <dgm:t>
        <a:bodyPr/>
        <a:lstStyle/>
        <a:p>
          <a:endParaRPr lang="de-DE"/>
        </a:p>
      </dgm:t>
    </dgm:pt>
    <dgm:pt modelId="{8DAC6898-91D8-4229-A45E-D20AAD5761F3}" type="sibTrans" cxnId="{63C38073-9C46-49E4-960F-B9481DE97123}">
      <dgm:prSet/>
      <dgm:spPr/>
      <dgm:t>
        <a:bodyPr/>
        <a:lstStyle/>
        <a:p>
          <a:endParaRPr lang="de-DE"/>
        </a:p>
      </dgm:t>
    </dgm:pt>
    <dgm:pt modelId="{11AC32C9-53D7-4B93-AEB2-227A57214BDE}">
      <dgm:prSet/>
      <dgm:spPr/>
      <dgm:t>
        <a:bodyPr/>
        <a:lstStyle/>
        <a:p>
          <a:pPr rtl="0"/>
          <a:r>
            <a:rPr lang="de-DE" dirty="0" smtClean="0"/>
            <a:t>Die billigen kosten weniger</a:t>
          </a:r>
          <a:endParaRPr lang="de-DE" dirty="0"/>
        </a:p>
      </dgm:t>
    </dgm:pt>
    <dgm:pt modelId="{8C2944D6-3116-45CD-8718-3D88A03AC795}" type="parTrans" cxnId="{60C19058-DF71-4E2D-99D5-705EC8B9EDB2}">
      <dgm:prSet/>
      <dgm:spPr/>
      <dgm:t>
        <a:bodyPr/>
        <a:lstStyle/>
        <a:p>
          <a:endParaRPr lang="de-DE"/>
        </a:p>
      </dgm:t>
    </dgm:pt>
    <dgm:pt modelId="{42168B38-10DB-4924-BFCD-C1515FF14AE3}" type="sibTrans" cxnId="{60C19058-DF71-4E2D-99D5-705EC8B9EDB2}">
      <dgm:prSet/>
      <dgm:spPr/>
      <dgm:t>
        <a:bodyPr/>
        <a:lstStyle/>
        <a:p>
          <a:endParaRPr lang="de-DE"/>
        </a:p>
      </dgm:t>
    </dgm:pt>
    <dgm:pt modelId="{758EFFB8-41FF-4190-A09D-005864A20200}">
      <dgm:prSet/>
      <dgm:spPr/>
      <dgm:t>
        <a:bodyPr/>
        <a:lstStyle/>
        <a:p>
          <a:pPr rtl="0"/>
          <a:r>
            <a:rPr lang="de-DE" dirty="0" smtClean="0"/>
            <a:t>Wohin mit dem Abfall?</a:t>
          </a:r>
          <a:endParaRPr lang="de-DE" dirty="0"/>
        </a:p>
      </dgm:t>
    </dgm:pt>
    <dgm:pt modelId="{05D33BAB-08EE-4571-A477-FDC3B35F6D2C}" type="parTrans" cxnId="{D5C797D8-791D-40C7-9759-8C78DC7983EC}">
      <dgm:prSet/>
      <dgm:spPr/>
      <dgm:t>
        <a:bodyPr/>
        <a:lstStyle/>
        <a:p>
          <a:endParaRPr lang="de-DE"/>
        </a:p>
      </dgm:t>
    </dgm:pt>
    <dgm:pt modelId="{197D1E94-98ED-45BB-83DE-34E34C6A4FAB}" type="sibTrans" cxnId="{D5C797D8-791D-40C7-9759-8C78DC7983EC}">
      <dgm:prSet/>
      <dgm:spPr/>
      <dgm:t>
        <a:bodyPr/>
        <a:lstStyle/>
        <a:p>
          <a:endParaRPr lang="de-DE"/>
        </a:p>
      </dgm:t>
    </dgm:pt>
    <dgm:pt modelId="{58D10D61-2FCF-4BCB-B62E-7F353E4B95EB}">
      <dgm:prSet/>
      <dgm:spPr/>
      <dgm:t>
        <a:bodyPr/>
        <a:lstStyle/>
        <a:p>
          <a:pPr rtl="0"/>
          <a:r>
            <a:rPr lang="de-DE" dirty="0" smtClean="0"/>
            <a:t>Teure sind auch nicht besser</a:t>
          </a:r>
          <a:endParaRPr lang="de-DE" dirty="0"/>
        </a:p>
      </dgm:t>
    </dgm:pt>
    <dgm:pt modelId="{F5F0562D-F696-4F60-A933-405CB860154B}" type="parTrans" cxnId="{EF7358AF-9476-4ADA-93AC-BF827263A84C}">
      <dgm:prSet/>
      <dgm:spPr/>
      <dgm:t>
        <a:bodyPr/>
        <a:lstStyle/>
        <a:p>
          <a:endParaRPr lang="de-DE"/>
        </a:p>
      </dgm:t>
    </dgm:pt>
    <dgm:pt modelId="{7D30D288-93B7-4612-B9BC-4DF7784A42B2}" type="sibTrans" cxnId="{EF7358AF-9476-4ADA-93AC-BF827263A84C}">
      <dgm:prSet/>
      <dgm:spPr/>
      <dgm:t>
        <a:bodyPr/>
        <a:lstStyle/>
        <a:p>
          <a:endParaRPr lang="de-DE"/>
        </a:p>
      </dgm:t>
    </dgm:pt>
    <dgm:pt modelId="{993C5FAC-594A-4CA0-B82B-D14643F1E5A8}" type="pres">
      <dgm:prSet presAssocID="{6E0E9590-9995-46D4-A6F5-8E0551553F3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de-DE"/>
        </a:p>
      </dgm:t>
    </dgm:pt>
    <dgm:pt modelId="{B8FE294D-BE39-4B7E-865E-DF7B2410A638}" type="pres">
      <dgm:prSet presAssocID="{6E0E9590-9995-46D4-A6F5-8E0551553F3D}" presName="pyramid" presStyleLbl="node1" presStyleIdx="0" presStyleCnt="1"/>
      <dgm:spPr/>
    </dgm:pt>
    <dgm:pt modelId="{1B03A130-1F9B-49A8-8BD2-F299F17DE212}" type="pres">
      <dgm:prSet presAssocID="{6E0E9590-9995-46D4-A6F5-8E0551553F3D}" presName="theList" presStyleCnt="0"/>
      <dgm:spPr/>
    </dgm:pt>
    <dgm:pt modelId="{3DCB51D6-84F3-43D5-8FB4-B0089D4CED72}" type="pres">
      <dgm:prSet presAssocID="{6716D951-CB9E-4069-98F6-2A4E207727D5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97C7B8-A32E-4E0F-9D62-DB1358E8A790}" type="pres">
      <dgm:prSet presAssocID="{6716D951-CB9E-4069-98F6-2A4E207727D5}" presName="aSpace" presStyleCnt="0"/>
      <dgm:spPr/>
    </dgm:pt>
    <dgm:pt modelId="{0A5D18A8-794E-4259-8E4E-0B345203A687}" type="pres">
      <dgm:prSet presAssocID="{17817836-07F4-454D-80CF-DA5CBB3A6EE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5DE402-5B24-46DA-923F-98D91B240303}" type="pres">
      <dgm:prSet presAssocID="{17817836-07F4-454D-80CF-DA5CBB3A6EE9}" presName="aSpace" presStyleCnt="0"/>
      <dgm:spPr/>
    </dgm:pt>
    <dgm:pt modelId="{DD6DCEA3-3D74-4C98-A74A-BD0D3A77CD65}" type="pres">
      <dgm:prSet presAssocID="{0726A96E-56F0-444E-88D5-9C78BA01E4C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9243E28-1419-4191-B608-F7E0E216FEAA}" type="pres">
      <dgm:prSet presAssocID="{0726A96E-56F0-444E-88D5-9C78BA01E4CC}" presName="aSpace" presStyleCnt="0"/>
      <dgm:spPr/>
    </dgm:pt>
  </dgm:ptLst>
  <dgm:cxnLst>
    <dgm:cxn modelId="{FD5D3F3E-82BD-4E1A-87FA-94A3D90F4849}" type="presOf" srcId="{6716D951-CB9E-4069-98F6-2A4E207727D5}" destId="{3DCB51D6-84F3-43D5-8FB4-B0089D4CED72}" srcOrd="0" destOrd="0" presId="urn:microsoft.com/office/officeart/2005/8/layout/pyramid2"/>
    <dgm:cxn modelId="{8C59807B-C3DA-436A-B07D-6FAF8086BA94}" type="presOf" srcId="{11AC32C9-53D7-4B93-AEB2-227A57214BDE}" destId="{DD6DCEA3-3D74-4C98-A74A-BD0D3A77CD65}" srcOrd="0" destOrd="1" presId="urn:microsoft.com/office/officeart/2005/8/layout/pyramid2"/>
    <dgm:cxn modelId="{EF7358AF-9476-4ADA-93AC-BF827263A84C}" srcId="{0726A96E-56F0-444E-88D5-9C78BA01E4CC}" destId="{58D10D61-2FCF-4BCB-B62E-7F353E4B95EB}" srcOrd="1" destOrd="0" parTransId="{F5F0562D-F696-4F60-A933-405CB860154B}" sibTransId="{7D30D288-93B7-4612-B9BC-4DF7784A42B2}"/>
    <dgm:cxn modelId="{45853635-AD5F-47FF-A53F-57D9FEABA5A8}" type="presOf" srcId="{6E0E9590-9995-46D4-A6F5-8E0551553F3D}" destId="{993C5FAC-594A-4CA0-B82B-D14643F1E5A8}" srcOrd="0" destOrd="0" presId="urn:microsoft.com/office/officeart/2005/8/layout/pyramid2"/>
    <dgm:cxn modelId="{6192A798-4E8D-433D-B7FF-94069733AA0C}" type="presOf" srcId="{F405378A-3307-490C-8B86-D1EE778BFCB9}" destId="{3DCB51D6-84F3-43D5-8FB4-B0089D4CED72}" srcOrd="0" destOrd="2" presId="urn:microsoft.com/office/officeart/2005/8/layout/pyramid2"/>
    <dgm:cxn modelId="{610796A2-0025-40F3-AB09-B5B17B200805}" type="presOf" srcId="{9937DA35-B4F2-4F78-AC0B-5D8A1C05D4AE}" destId="{0A5D18A8-794E-4259-8E4E-0B345203A687}" srcOrd="0" destOrd="2" presId="urn:microsoft.com/office/officeart/2005/8/layout/pyramid2"/>
    <dgm:cxn modelId="{63C38073-9C46-49E4-960F-B9481DE97123}" srcId="{6E0E9590-9995-46D4-A6F5-8E0551553F3D}" destId="{0726A96E-56F0-444E-88D5-9C78BA01E4CC}" srcOrd="2" destOrd="0" parTransId="{3A11DDBE-E565-49EE-9652-8C57B902FC5E}" sibTransId="{8DAC6898-91D8-4229-A45E-D20AAD5761F3}"/>
    <dgm:cxn modelId="{60C19058-DF71-4E2D-99D5-705EC8B9EDB2}" srcId="{0726A96E-56F0-444E-88D5-9C78BA01E4CC}" destId="{11AC32C9-53D7-4B93-AEB2-227A57214BDE}" srcOrd="0" destOrd="0" parTransId="{8C2944D6-3116-45CD-8718-3D88A03AC795}" sibTransId="{42168B38-10DB-4924-BFCD-C1515FF14AE3}"/>
    <dgm:cxn modelId="{277CF2BE-7749-4C2D-9AAD-35F3A9983D37}" srcId="{6E0E9590-9995-46D4-A6F5-8E0551553F3D}" destId="{6716D951-CB9E-4069-98F6-2A4E207727D5}" srcOrd="0" destOrd="0" parTransId="{951DC3E6-02EE-423C-8C20-3C3ED6F79123}" sibTransId="{D5EC9650-B869-45CA-BF20-DDB8C17B8D16}"/>
    <dgm:cxn modelId="{807FAE44-45C9-426A-BD76-B76EE40039F7}" srcId="{17817836-07F4-454D-80CF-DA5CBB3A6EE9}" destId="{9937DA35-B4F2-4F78-AC0B-5D8A1C05D4AE}" srcOrd="1" destOrd="0" parTransId="{53DD6F03-D35A-4710-B67D-C6F1DD803569}" sibTransId="{05F59DCA-8647-474A-941B-60D9A4C5D41F}"/>
    <dgm:cxn modelId="{254F822E-5A1D-4632-B6B3-321926C9384B}" type="presOf" srcId="{758EFFB8-41FF-4190-A09D-005864A20200}" destId="{DD6DCEA3-3D74-4C98-A74A-BD0D3A77CD65}" srcOrd="0" destOrd="3" presId="urn:microsoft.com/office/officeart/2005/8/layout/pyramid2"/>
    <dgm:cxn modelId="{ACBCB4C0-083F-4B97-ADAC-A2861A6FC42B}" srcId="{6716D951-CB9E-4069-98F6-2A4E207727D5}" destId="{76747BC5-6FAD-4606-B18A-3FC25D315183}" srcOrd="2" destOrd="0" parTransId="{3ADF8805-CB88-4246-9FC8-58960AFF7A1A}" sibTransId="{CC94A623-BFA7-4023-9BA7-A0BA53ADC0A0}"/>
    <dgm:cxn modelId="{4E81FAA6-54A7-4001-9584-D4818CDCD5BC}" type="presOf" srcId="{B4F478CE-5B55-479E-88C3-A98AD82CBE8D}" destId="{0A5D18A8-794E-4259-8E4E-0B345203A687}" srcOrd="0" destOrd="1" presId="urn:microsoft.com/office/officeart/2005/8/layout/pyramid2"/>
    <dgm:cxn modelId="{C4DF4A28-6C68-4621-AE57-B40C2868E65F}" srcId="{6E0E9590-9995-46D4-A6F5-8E0551553F3D}" destId="{17817836-07F4-454D-80CF-DA5CBB3A6EE9}" srcOrd="1" destOrd="0" parTransId="{BA8CD50C-6B57-408D-A28E-0B7E539192AC}" sibTransId="{42B9CEC2-6CEB-46F6-A1F1-6A8C2EA11FB3}"/>
    <dgm:cxn modelId="{5FB6C26D-DF4D-4000-BE6A-94AD360BE3C6}" type="presOf" srcId="{0726A96E-56F0-444E-88D5-9C78BA01E4CC}" destId="{DD6DCEA3-3D74-4C98-A74A-BD0D3A77CD65}" srcOrd="0" destOrd="0" presId="urn:microsoft.com/office/officeart/2005/8/layout/pyramid2"/>
    <dgm:cxn modelId="{620E83A3-19DB-45CA-8138-6E2D330A9B55}" srcId="{6716D951-CB9E-4069-98F6-2A4E207727D5}" destId="{C00E2A4E-D018-4317-823C-C8ED3109134B}" srcOrd="0" destOrd="0" parTransId="{27521C9A-9200-4CE1-A8F1-5AF94D18CB63}" sibTransId="{AD581D77-FDD3-4686-8B9D-AAC39C8A1D0B}"/>
    <dgm:cxn modelId="{A389A4D7-DF12-4C8D-89C5-8F39A0B649B2}" type="presOf" srcId="{58D10D61-2FCF-4BCB-B62E-7F353E4B95EB}" destId="{DD6DCEA3-3D74-4C98-A74A-BD0D3A77CD65}" srcOrd="0" destOrd="2" presId="urn:microsoft.com/office/officeart/2005/8/layout/pyramid2"/>
    <dgm:cxn modelId="{B3CEBBF3-233C-4671-A651-87E72698FE10}" type="presOf" srcId="{76747BC5-6FAD-4606-B18A-3FC25D315183}" destId="{3DCB51D6-84F3-43D5-8FB4-B0089D4CED72}" srcOrd="0" destOrd="3" presId="urn:microsoft.com/office/officeart/2005/8/layout/pyramid2"/>
    <dgm:cxn modelId="{3B7C023B-62BD-497B-A104-1752B2588379}" srcId="{6716D951-CB9E-4069-98F6-2A4E207727D5}" destId="{F405378A-3307-490C-8B86-D1EE778BFCB9}" srcOrd="1" destOrd="0" parTransId="{C806986A-55F8-494C-830A-92423F4C599A}" sibTransId="{70126BE7-1774-4237-B924-181F0CF9CD8B}"/>
    <dgm:cxn modelId="{4B093CA1-769D-4F01-B5AF-D97ECB0B94C6}" type="presOf" srcId="{17817836-07F4-454D-80CF-DA5CBB3A6EE9}" destId="{0A5D18A8-794E-4259-8E4E-0B345203A687}" srcOrd="0" destOrd="0" presId="urn:microsoft.com/office/officeart/2005/8/layout/pyramid2"/>
    <dgm:cxn modelId="{6CEAB544-4E0B-4548-AF81-3A008535AFB1}" srcId="{17817836-07F4-454D-80CF-DA5CBB3A6EE9}" destId="{B4F478CE-5B55-479E-88C3-A98AD82CBE8D}" srcOrd="0" destOrd="0" parTransId="{1308DF74-A18E-41BA-8EBD-1ACB51A606E0}" sibTransId="{CF150423-6D74-4446-BEEA-E5BC3C65F959}"/>
    <dgm:cxn modelId="{D5C797D8-791D-40C7-9759-8C78DC7983EC}" srcId="{0726A96E-56F0-444E-88D5-9C78BA01E4CC}" destId="{758EFFB8-41FF-4190-A09D-005864A20200}" srcOrd="2" destOrd="0" parTransId="{05D33BAB-08EE-4571-A477-FDC3B35F6D2C}" sibTransId="{197D1E94-98ED-45BB-83DE-34E34C6A4FAB}"/>
    <dgm:cxn modelId="{ECA3197B-CDA2-4C97-8931-01D30F3D2020}" type="presOf" srcId="{C00E2A4E-D018-4317-823C-C8ED3109134B}" destId="{3DCB51D6-84F3-43D5-8FB4-B0089D4CED72}" srcOrd="0" destOrd="1" presId="urn:microsoft.com/office/officeart/2005/8/layout/pyramid2"/>
    <dgm:cxn modelId="{E01F9778-19A9-46B0-88E9-B56B1988BE24}" type="presParOf" srcId="{993C5FAC-594A-4CA0-B82B-D14643F1E5A8}" destId="{B8FE294D-BE39-4B7E-865E-DF7B2410A638}" srcOrd="0" destOrd="0" presId="urn:microsoft.com/office/officeart/2005/8/layout/pyramid2"/>
    <dgm:cxn modelId="{CBC85179-8AC5-4620-BD08-43BCFB879AF7}" type="presParOf" srcId="{993C5FAC-594A-4CA0-B82B-D14643F1E5A8}" destId="{1B03A130-1F9B-49A8-8BD2-F299F17DE212}" srcOrd="1" destOrd="0" presId="urn:microsoft.com/office/officeart/2005/8/layout/pyramid2"/>
    <dgm:cxn modelId="{14F84F35-7FE6-4825-9C1A-4BDFAD545EB8}" type="presParOf" srcId="{1B03A130-1F9B-49A8-8BD2-F299F17DE212}" destId="{3DCB51D6-84F3-43D5-8FB4-B0089D4CED72}" srcOrd="0" destOrd="0" presId="urn:microsoft.com/office/officeart/2005/8/layout/pyramid2"/>
    <dgm:cxn modelId="{A0D16345-58C5-479B-A303-D092941C27DA}" type="presParOf" srcId="{1B03A130-1F9B-49A8-8BD2-F299F17DE212}" destId="{9297C7B8-A32E-4E0F-9D62-DB1358E8A790}" srcOrd="1" destOrd="0" presId="urn:microsoft.com/office/officeart/2005/8/layout/pyramid2"/>
    <dgm:cxn modelId="{6C23F1C5-6554-4C8D-A083-B173D52F64EC}" type="presParOf" srcId="{1B03A130-1F9B-49A8-8BD2-F299F17DE212}" destId="{0A5D18A8-794E-4259-8E4E-0B345203A687}" srcOrd="2" destOrd="0" presId="urn:microsoft.com/office/officeart/2005/8/layout/pyramid2"/>
    <dgm:cxn modelId="{7F7C59D8-5390-4D68-8D94-7569432DB468}" type="presParOf" srcId="{1B03A130-1F9B-49A8-8BD2-F299F17DE212}" destId="{9A5DE402-5B24-46DA-923F-98D91B240303}" srcOrd="3" destOrd="0" presId="urn:microsoft.com/office/officeart/2005/8/layout/pyramid2"/>
    <dgm:cxn modelId="{796F80C2-E45C-47BF-8806-45327DB39314}" type="presParOf" srcId="{1B03A130-1F9B-49A8-8BD2-F299F17DE212}" destId="{DD6DCEA3-3D74-4C98-A74A-BD0D3A77CD65}" srcOrd="4" destOrd="0" presId="urn:microsoft.com/office/officeart/2005/8/layout/pyramid2"/>
    <dgm:cxn modelId="{F4833937-33EC-4C30-BE1A-9EC4C4B9B172}" type="presParOf" srcId="{1B03A130-1F9B-49A8-8BD2-F299F17DE212}" destId="{E9243E28-1419-4191-B608-F7E0E216FEA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0E9590-9995-46D4-A6F5-8E0551553F3D}" type="doc">
      <dgm:prSet loTypeId="urn:microsoft.com/office/officeart/2005/8/layout/cycle4#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6716D951-CB9E-4069-98F6-2A4E207727D5}">
      <dgm:prSet/>
      <dgm:spPr/>
      <dgm:t>
        <a:bodyPr/>
        <a:lstStyle/>
        <a:p>
          <a:pPr rtl="0"/>
          <a:r>
            <a:rPr lang="de-DE" dirty="0" smtClean="0"/>
            <a:t>Widerstände gibt es überall</a:t>
          </a:r>
          <a:endParaRPr lang="de-DE" dirty="0"/>
        </a:p>
      </dgm:t>
    </dgm:pt>
    <dgm:pt modelId="{951DC3E6-02EE-423C-8C20-3C3ED6F79123}" type="parTrans" cxnId="{277CF2BE-7749-4C2D-9AAD-35F3A9983D37}">
      <dgm:prSet/>
      <dgm:spPr/>
      <dgm:t>
        <a:bodyPr/>
        <a:lstStyle/>
        <a:p>
          <a:endParaRPr lang="de-DE"/>
        </a:p>
      </dgm:t>
    </dgm:pt>
    <dgm:pt modelId="{D5EC9650-B869-45CA-BF20-DDB8C17B8D16}" type="sibTrans" cxnId="{277CF2BE-7749-4C2D-9AAD-35F3A9983D37}">
      <dgm:prSet/>
      <dgm:spPr/>
      <dgm:t>
        <a:bodyPr/>
        <a:lstStyle/>
        <a:p>
          <a:endParaRPr lang="de-DE"/>
        </a:p>
      </dgm:t>
    </dgm:pt>
    <dgm:pt modelId="{C00E2A4E-D018-4317-823C-C8ED3109134B}">
      <dgm:prSet/>
      <dgm:spPr/>
      <dgm:t>
        <a:bodyPr/>
        <a:lstStyle/>
        <a:p>
          <a:pPr rtl="0"/>
          <a:r>
            <a:rPr lang="de-DE" dirty="0" smtClean="0"/>
            <a:t>Einige sind messbar</a:t>
          </a:r>
          <a:endParaRPr lang="de-DE" dirty="0"/>
        </a:p>
      </dgm:t>
    </dgm:pt>
    <dgm:pt modelId="{27521C9A-9200-4CE1-A8F1-5AF94D18CB63}" type="parTrans" cxnId="{620E83A3-19DB-45CA-8138-6E2D330A9B55}">
      <dgm:prSet/>
      <dgm:spPr/>
      <dgm:t>
        <a:bodyPr/>
        <a:lstStyle/>
        <a:p>
          <a:endParaRPr lang="de-DE"/>
        </a:p>
      </dgm:t>
    </dgm:pt>
    <dgm:pt modelId="{AD581D77-FDD3-4686-8B9D-AAC39C8A1D0B}" type="sibTrans" cxnId="{620E83A3-19DB-45CA-8138-6E2D330A9B55}">
      <dgm:prSet/>
      <dgm:spPr/>
      <dgm:t>
        <a:bodyPr/>
        <a:lstStyle/>
        <a:p>
          <a:endParaRPr lang="de-DE"/>
        </a:p>
      </dgm:t>
    </dgm:pt>
    <dgm:pt modelId="{F405378A-3307-490C-8B86-D1EE778BFCB9}">
      <dgm:prSet/>
      <dgm:spPr/>
      <dgm:t>
        <a:bodyPr/>
        <a:lstStyle/>
        <a:p>
          <a:pPr rtl="0"/>
          <a:r>
            <a:rPr lang="de-DE" dirty="0" smtClean="0"/>
            <a:t>Andere nicht</a:t>
          </a:r>
          <a:endParaRPr lang="de-DE" dirty="0"/>
        </a:p>
      </dgm:t>
    </dgm:pt>
    <dgm:pt modelId="{C806986A-55F8-494C-830A-92423F4C599A}" type="parTrans" cxnId="{3B7C023B-62BD-497B-A104-1752B2588379}">
      <dgm:prSet/>
      <dgm:spPr/>
      <dgm:t>
        <a:bodyPr/>
        <a:lstStyle/>
        <a:p>
          <a:endParaRPr lang="de-DE"/>
        </a:p>
      </dgm:t>
    </dgm:pt>
    <dgm:pt modelId="{70126BE7-1774-4237-B924-181F0CF9CD8B}" type="sibTrans" cxnId="{3B7C023B-62BD-497B-A104-1752B2588379}">
      <dgm:prSet/>
      <dgm:spPr/>
      <dgm:t>
        <a:bodyPr/>
        <a:lstStyle/>
        <a:p>
          <a:endParaRPr lang="de-DE"/>
        </a:p>
      </dgm:t>
    </dgm:pt>
    <dgm:pt modelId="{76747BC5-6FAD-4606-B18A-3FC25D315183}">
      <dgm:prSet/>
      <dgm:spPr/>
      <dgm:t>
        <a:bodyPr/>
        <a:lstStyle/>
        <a:p>
          <a:pPr rtl="0"/>
          <a:r>
            <a:rPr lang="de-DE" dirty="0" smtClean="0"/>
            <a:t>Alle sind nützlich</a:t>
          </a:r>
          <a:endParaRPr lang="de-DE" dirty="0"/>
        </a:p>
      </dgm:t>
    </dgm:pt>
    <dgm:pt modelId="{3ADF8805-CB88-4246-9FC8-58960AFF7A1A}" type="parTrans" cxnId="{ACBCB4C0-083F-4B97-ADAC-A2861A6FC42B}">
      <dgm:prSet/>
      <dgm:spPr/>
      <dgm:t>
        <a:bodyPr/>
        <a:lstStyle/>
        <a:p>
          <a:endParaRPr lang="de-DE"/>
        </a:p>
      </dgm:t>
    </dgm:pt>
    <dgm:pt modelId="{CC94A623-BFA7-4023-9BA7-A0BA53ADC0A0}" type="sibTrans" cxnId="{ACBCB4C0-083F-4B97-ADAC-A2861A6FC42B}">
      <dgm:prSet/>
      <dgm:spPr/>
      <dgm:t>
        <a:bodyPr/>
        <a:lstStyle/>
        <a:p>
          <a:endParaRPr lang="de-DE"/>
        </a:p>
      </dgm:t>
    </dgm:pt>
    <dgm:pt modelId="{17817836-07F4-454D-80CF-DA5CBB3A6EE9}">
      <dgm:prSet/>
      <dgm:spPr/>
      <dgm:t>
        <a:bodyPr/>
        <a:lstStyle/>
        <a:p>
          <a:pPr rtl="0"/>
          <a:r>
            <a:rPr lang="de-DE" dirty="0" smtClean="0"/>
            <a:t>Schon Ohm hat das erkannt</a:t>
          </a:r>
          <a:endParaRPr lang="de-DE" dirty="0"/>
        </a:p>
      </dgm:t>
    </dgm:pt>
    <dgm:pt modelId="{BA8CD50C-6B57-408D-A28E-0B7E539192AC}" type="parTrans" cxnId="{C4DF4A28-6C68-4621-AE57-B40C2868E65F}">
      <dgm:prSet/>
      <dgm:spPr/>
      <dgm:t>
        <a:bodyPr/>
        <a:lstStyle/>
        <a:p>
          <a:endParaRPr lang="de-DE"/>
        </a:p>
      </dgm:t>
    </dgm:pt>
    <dgm:pt modelId="{42B9CEC2-6CEB-46F6-A1F1-6A8C2EA11FB3}" type="sibTrans" cxnId="{C4DF4A28-6C68-4621-AE57-B40C2868E65F}">
      <dgm:prSet/>
      <dgm:spPr/>
      <dgm:t>
        <a:bodyPr/>
        <a:lstStyle/>
        <a:p>
          <a:endParaRPr lang="de-DE"/>
        </a:p>
      </dgm:t>
    </dgm:pt>
    <dgm:pt modelId="{B4F478CE-5B55-479E-88C3-A98AD82CBE8D}">
      <dgm:prSet/>
      <dgm:spPr/>
      <dgm:t>
        <a:bodyPr/>
        <a:lstStyle/>
        <a:p>
          <a:pPr rtl="0"/>
          <a:r>
            <a:rPr lang="de-DE" dirty="0" smtClean="0"/>
            <a:t>Dünne Drähte werden schneller heiß</a:t>
          </a:r>
          <a:endParaRPr lang="de-DE" dirty="0"/>
        </a:p>
      </dgm:t>
    </dgm:pt>
    <dgm:pt modelId="{1308DF74-A18E-41BA-8EBD-1ACB51A606E0}" type="parTrans" cxnId="{6CEAB544-4E0B-4548-AF81-3A008535AFB1}">
      <dgm:prSet/>
      <dgm:spPr/>
      <dgm:t>
        <a:bodyPr/>
        <a:lstStyle/>
        <a:p>
          <a:endParaRPr lang="de-DE"/>
        </a:p>
      </dgm:t>
    </dgm:pt>
    <dgm:pt modelId="{CF150423-6D74-4446-BEEA-E5BC3C65F959}" type="sibTrans" cxnId="{6CEAB544-4E0B-4548-AF81-3A008535AFB1}">
      <dgm:prSet/>
      <dgm:spPr/>
      <dgm:t>
        <a:bodyPr/>
        <a:lstStyle/>
        <a:p>
          <a:endParaRPr lang="de-DE"/>
        </a:p>
      </dgm:t>
    </dgm:pt>
    <dgm:pt modelId="{9937DA35-B4F2-4F78-AC0B-5D8A1C05D4AE}">
      <dgm:prSet/>
      <dgm:spPr/>
      <dgm:t>
        <a:bodyPr/>
        <a:lstStyle/>
        <a:p>
          <a:pPr rtl="0"/>
          <a:r>
            <a:rPr lang="de-DE" dirty="0" smtClean="0"/>
            <a:t>Lange Drähte halten länger</a:t>
          </a:r>
          <a:endParaRPr lang="de-DE" dirty="0"/>
        </a:p>
      </dgm:t>
    </dgm:pt>
    <dgm:pt modelId="{53DD6F03-D35A-4710-B67D-C6F1DD803569}" type="parTrans" cxnId="{807FAE44-45C9-426A-BD76-B76EE40039F7}">
      <dgm:prSet/>
      <dgm:spPr/>
      <dgm:t>
        <a:bodyPr/>
        <a:lstStyle/>
        <a:p>
          <a:endParaRPr lang="de-DE"/>
        </a:p>
      </dgm:t>
    </dgm:pt>
    <dgm:pt modelId="{05F59DCA-8647-474A-941B-60D9A4C5D41F}" type="sibTrans" cxnId="{807FAE44-45C9-426A-BD76-B76EE40039F7}">
      <dgm:prSet/>
      <dgm:spPr/>
      <dgm:t>
        <a:bodyPr/>
        <a:lstStyle/>
        <a:p>
          <a:endParaRPr lang="de-DE"/>
        </a:p>
      </dgm:t>
    </dgm:pt>
    <dgm:pt modelId="{0726A96E-56F0-444E-88D5-9C78BA01E4CC}">
      <dgm:prSet/>
      <dgm:spPr/>
      <dgm:t>
        <a:bodyPr/>
        <a:lstStyle/>
        <a:p>
          <a:pPr rtl="0"/>
          <a:r>
            <a:rPr lang="de-DE" dirty="0" smtClean="0"/>
            <a:t>Messgeräte kann man kaufen</a:t>
          </a:r>
          <a:endParaRPr lang="de-DE" dirty="0"/>
        </a:p>
      </dgm:t>
    </dgm:pt>
    <dgm:pt modelId="{3A11DDBE-E565-49EE-9652-8C57B902FC5E}" type="parTrans" cxnId="{63C38073-9C46-49E4-960F-B9481DE97123}">
      <dgm:prSet/>
      <dgm:spPr/>
      <dgm:t>
        <a:bodyPr/>
        <a:lstStyle/>
        <a:p>
          <a:endParaRPr lang="de-DE"/>
        </a:p>
      </dgm:t>
    </dgm:pt>
    <dgm:pt modelId="{8DAC6898-91D8-4229-A45E-D20AAD5761F3}" type="sibTrans" cxnId="{63C38073-9C46-49E4-960F-B9481DE97123}">
      <dgm:prSet/>
      <dgm:spPr/>
      <dgm:t>
        <a:bodyPr/>
        <a:lstStyle/>
        <a:p>
          <a:endParaRPr lang="de-DE"/>
        </a:p>
      </dgm:t>
    </dgm:pt>
    <dgm:pt modelId="{11AC32C9-53D7-4B93-AEB2-227A57214BDE}">
      <dgm:prSet/>
      <dgm:spPr/>
      <dgm:t>
        <a:bodyPr/>
        <a:lstStyle/>
        <a:p>
          <a:pPr rtl="0"/>
          <a:r>
            <a:rPr lang="de-DE" dirty="0" smtClean="0"/>
            <a:t>Die billigen kosten weniger</a:t>
          </a:r>
          <a:endParaRPr lang="de-DE" dirty="0"/>
        </a:p>
      </dgm:t>
    </dgm:pt>
    <dgm:pt modelId="{8C2944D6-3116-45CD-8718-3D88A03AC795}" type="parTrans" cxnId="{60C19058-DF71-4E2D-99D5-705EC8B9EDB2}">
      <dgm:prSet/>
      <dgm:spPr/>
      <dgm:t>
        <a:bodyPr/>
        <a:lstStyle/>
        <a:p>
          <a:endParaRPr lang="de-DE"/>
        </a:p>
      </dgm:t>
    </dgm:pt>
    <dgm:pt modelId="{42168B38-10DB-4924-BFCD-C1515FF14AE3}" type="sibTrans" cxnId="{60C19058-DF71-4E2D-99D5-705EC8B9EDB2}">
      <dgm:prSet/>
      <dgm:spPr/>
      <dgm:t>
        <a:bodyPr/>
        <a:lstStyle/>
        <a:p>
          <a:endParaRPr lang="de-DE"/>
        </a:p>
      </dgm:t>
    </dgm:pt>
    <dgm:pt modelId="{758EFFB8-41FF-4190-A09D-005864A20200}">
      <dgm:prSet/>
      <dgm:spPr/>
      <dgm:t>
        <a:bodyPr/>
        <a:lstStyle/>
        <a:p>
          <a:pPr rtl="0"/>
          <a:r>
            <a:rPr lang="de-DE" dirty="0" smtClean="0"/>
            <a:t>Wohin mit dem Abfall?</a:t>
          </a:r>
          <a:endParaRPr lang="de-DE" dirty="0"/>
        </a:p>
      </dgm:t>
    </dgm:pt>
    <dgm:pt modelId="{05D33BAB-08EE-4571-A477-FDC3B35F6D2C}" type="parTrans" cxnId="{D5C797D8-791D-40C7-9759-8C78DC7983EC}">
      <dgm:prSet/>
      <dgm:spPr/>
      <dgm:t>
        <a:bodyPr/>
        <a:lstStyle/>
        <a:p>
          <a:endParaRPr lang="de-DE"/>
        </a:p>
      </dgm:t>
    </dgm:pt>
    <dgm:pt modelId="{197D1E94-98ED-45BB-83DE-34E34C6A4FAB}" type="sibTrans" cxnId="{D5C797D8-791D-40C7-9759-8C78DC7983EC}">
      <dgm:prSet/>
      <dgm:spPr/>
      <dgm:t>
        <a:bodyPr/>
        <a:lstStyle/>
        <a:p>
          <a:endParaRPr lang="de-DE"/>
        </a:p>
      </dgm:t>
    </dgm:pt>
    <dgm:pt modelId="{58D10D61-2FCF-4BCB-B62E-7F353E4B95EB}">
      <dgm:prSet/>
      <dgm:spPr/>
      <dgm:t>
        <a:bodyPr/>
        <a:lstStyle/>
        <a:p>
          <a:pPr rtl="0"/>
          <a:r>
            <a:rPr lang="de-DE" dirty="0" smtClean="0"/>
            <a:t>Teure sind auch nicht besser</a:t>
          </a:r>
          <a:endParaRPr lang="de-DE" dirty="0"/>
        </a:p>
      </dgm:t>
    </dgm:pt>
    <dgm:pt modelId="{F5F0562D-F696-4F60-A933-405CB860154B}" type="parTrans" cxnId="{EF7358AF-9476-4ADA-93AC-BF827263A84C}">
      <dgm:prSet/>
      <dgm:spPr/>
      <dgm:t>
        <a:bodyPr/>
        <a:lstStyle/>
        <a:p>
          <a:endParaRPr lang="de-DE"/>
        </a:p>
      </dgm:t>
    </dgm:pt>
    <dgm:pt modelId="{7D30D288-93B7-4612-B9BC-4DF7784A42B2}" type="sibTrans" cxnId="{EF7358AF-9476-4ADA-93AC-BF827263A84C}">
      <dgm:prSet/>
      <dgm:spPr/>
      <dgm:t>
        <a:bodyPr/>
        <a:lstStyle/>
        <a:p>
          <a:endParaRPr lang="de-DE"/>
        </a:p>
      </dgm:t>
    </dgm:pt>
    <dgm:pt modelId="{1CABADED-7D19-4413-8AC1-1A78714D514C}" type="pres">
      <dgm:prSet presAssocID="{6E0E9590-9995-46D4-A6F5-8E0551553F3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75797CE-C8AE-46B3-A95F-5E847871DE1C}" type="pres">
      <dgm:prSet presAssocID="{6E0E9590-9995-46D4-A6F5-8E0551553F3D}" presName="children" presStyleCnt="0"/>
      <dgm:spPr/>
    </dgm:pt>
    <dgm:pt modelId="{65FECB0E-4693-4799-901D-9B8D175F4E5F}" type="pres">
      <dgm:prSet presAssocID="{6E0E9590-9995-46D4-A6F5-8E0551553F3D}" presName="child1group" presStyleCnt="0"/>
      <dgm:spPr/>
    </dgm:pt>
    <dgm:pt modelId="{8AAB00BF-4F0B-4E38-8DF0-F47C1AB6DA6E}" type="pres">
      <dgm:prSet presAssocID="{6E0E9590-9995-46D4-A6F5-8E0551553F3D}" presName="child1" presStyleLbl="bgAcc1" presStyleIdx="0" presStyleCnt="3"/>
      <dgm:spPr/>
      <dgm:t>
        <a:bodyPr/>
        <a:lstStyle/>
        <a:p>
          <a:endParaRPr lang="de-DE"/>
        </a:p>
      </dgm:t>
    </dgm:pt>
    <dgm:pt modelId="{88368E69-1EC5-4541-9103-0CA0DE0A55C3}" type="pres">
      <dgm:prSet presAssocID="{6E0E9590-9995-46D4-A6F5-8E0551553F3D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88951D6-8D7D-4433-A0E0-F09386328ACC}" type="pres">
      <dgm:prSet presAssocID="{6E0E9590-9995-46D4-A6F5-8E0551553F3D}" presName="child2group" presStyleCnt="0"/>
      <dgm:spPr/>
    </dgm:pt>
    <dgm:pt modelId="{404FA41F-BF76-4806-B6E8-725CBA2F7DB0}" type="pres">
      <dgm:prSet presAssocID="{6E0E9590-9995-46D4-A6F5-8E0551553F3D}" presName="child2" presStyleLbl="bgAcc1" presStyleIdx="1" presStyleCnt="3"/>
      <dgm:spPr/>
      <dgm:t>
        <a:bodyPr/>
        <a:lstStyle/>
        <a:p>
          <a:endParaRPr lang="de-DE"/>
        </a:p>
      </dgm:t>
    </dgm:pt>
    <dgm:pt modelId="{10A504F2-496D-4FE7-9587-CE52818A3A6E}" type="pres">
      <dgm:prSet presAssocID="{6E0E9590-9995-46D4-A6F5-8E0551553F3D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5BCB3B-4065-4500-8483-80B415CCD489}" type="pres">
      <dgm:prSet presAssocID="{6E0E9590-9995-46D4-A6F5-8E0551553F3D}" presName="child3group" presStyleCnt="0"/>
      <dgm:spPr/>
    </dgm:pt>
    <dgm:pt modelId="{BD117218-1161-45B7-AE50-5376DD34C005}" type="pres">
      <dgm:prSet presAssocID="{6E0E9590-9995-46D4-A6F5-8E0551553F3D}" presName="child3" presStyleLbl="bgAcc1" presStyleIdx="2" presStyleCnt="3"/>
      <dgm:spPr/>
      <dgm:t>
        <a:bodyPr/>
        <a:lstStyle/>
        <a:p>
          <a:endParaRPr lang="de-DE"/>
        </a:p>
      </dgm:t>
    </dgm:pt>
    <dgm:pt modelId="{EDB7BA17-AD89-464E-B3D6-C26D8018F940}" type="pres">
      <dgm:prSet presAssocID="{6E0E9590-9995-46D4-A6F5-8E0551553F3D}" presName="child3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E50132B-481F-4128-B464-7BD5DB01ABD5}" type="pres">
      <dgm:prSet presAssocID="{6E0E9590-9995-46D4-A6F5-8E0551553F3D}" presName="childPlaceholder" presStyleCnt="0"/>
      <dgm:spPr/>
    </dgm:pt>
    <dgm:pt modelId="{351781C7-76B3-4F5C-BE9F-1F0CA083027A}" type="pres">
      <dgm:prSet presAssocID="{6E0E9590-9995-46D4-A6F5-8E0551553F3D}" presName="circle" presStyleCnt="0"/>
      <dgm:spPr/>
    </dgm:pt>
    <dgm:pt modelId="{0AA06869-9A08-4C18-9C95-E3EAC479B9D4}" type="pres">
      <dgm:prSet presAssocID="{6E0E9590-9995-46D4-A6F5-8E0551553F3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C66D5D1-115A-4081-AEED-D5E782A3DF59}" type="pres">
      <dgm:prSet presAssocID="{6E0E9590-9995-46D4-A6F5-8E0551553F3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3CA542-D894-4F68-9884-40A4B19282A0}" type="pres">
      <dgm:prSet presAssocID="{6E0E9590-9995-46D4-A6F5-8E0551553F3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0A98CD-5E55-4034-8656-6844284783D5}" type="pres">
      <dgm:prSet presAssocID="{6E0E9590-9995-46D4-A6F5-8E0551553F3D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27868D97-D8E8-46FB-8B51-0A044A629840}" type="pres">
      <dgm:prSet presAssocID="{6E0E9590-9995-46D4-A6F5-8E0551553F3D}" presName="quadrantPlaceholder" presStyleCnt="0"/>
      <dgm:spPr/>
    </dgm:pt>
    <dgm:pt modelId="{08AD3652-E64F-48C5-9D43-8F1C2931AFAA}" type="pres">
      <dgm:prSet presAssocID="{6E0E9590-9995-46D4-A6F5-8E0551553F3D}" presName="center1" presStyleLbl="fgShp" presStyleIdx="0" presStyleCnt="2"/>
      <dgm:spPr/>
    </dgm:pt>
    <dgm:pt modelId="{9C01FAF5-CFE9-4E95-B91D-A4DDA6126CE7}" type="pres">
      <dgm:prSet presAssocID="{6E0E9590-9995-46D4-A6F5-8E0551553F3D}" presName="center2" presStyleLbl="fgShp" presStyleIdx="1" presStyleCnt="2"/>
      <dgm:spPr/>
    </dgm:pt>
  </dgm:ptLst>
  <dgm:cxnLst>
    <dgm:cxn modelId="{A4AE00EB-E239-436D-8E9F-BE05954DD786}" type="presOf" srcId="{B4F478CE-5B55-479E-88C3-A98AD82CBE8D}" destId="{10A504F2-496D-4FE7-9587-CE52818A3A6E}" srcOrd="1" destOrd="0" presId="urn:microsoft.com/office/officeart/2005/8/layout/cycle4#1"/>
    <dgm:cxn modelId="{D8F504E3-BB28-4C35-B5B8-4E70899F3B78}" type="presOf" srcId="{9937DA35-B4F2-4F78-AC0B-5D8A1C05D4AE}" destId="{404FA41F-BF76-4806-B6E8-725CBA2F7DB0}" srcOrd="0" destOrd="1" presId="urn:microsoft.com/office/officeart/2005/8/layout/cycle4#1"/>
    <dgm:cxn modelId="{156E04FE-2EA8-42A4-8C01-451800E0D987}" type="presOf" srcId="{58D10D61-2FCF-4BCB-B62E-7F353E4B95EB}" destId="{EDB7BA17-AD89-464E-B3D6-C26D8018F940}" srcOrd="1" destOrd="1" presId="urn:microsoft.com/office/officeart/2005/8/layout/cycle4#1"/>
    <dgm:cxn modelId="{6EB7A84D-8D75-4CB7-AC1D-83330C5B750C}" type="presOf" srcId="{17817836-07F4-454D-80CF-DA5CBB3A6EE9}" destId="{3C66D5D1-115A-4081-AEED-D5E782A3DF59}" srcOrd="0" destOrd="0" presId="urn:microsoft.com/office/officeart/2005/8/layout/cycle4#1"/>
    <dgm:cxn modelId="{864E51EB-162C-466F-A67A-8BCF6BB274C6}" type="presOf" srcId="{58D10D61-2FCF-4BCB-B62E-7F353E4B95EB}" destId="{BD117218-1161-45B7-AE50-5376DD34C005}" srcOrd="0" destOrd="1" presId="urn:microsoft.com/office/officeart/2005/8/layout/cycle4#1"/>
    <dgm:cxn modelId="{EC735415-D34C-4B3F-BB4A-0108971F2F46}" type="presOf" srcId="{C00E2A4E-D018-4317-823C-C8ED3109134B}" destId="{88368E69-1EC5-4541-9103-0CA0DE0A55C3}" srcOrd="1" destOrd="0" presId="urn:microsoft.com/office/officeart/2005/8/layout/cycle4#1"/>
    <dgm:cxn modelId="{6D27C633-2940-43FB-8C30-04CA82D865C0}" type="presOf" srcId="{11AC32C9-53D7-4B93-AEB2-227A57214BDE}" destId="{EDB7BA17-AD89-464E-B3D6-C26D8018F940}" srcOrd="1" destOrd="0" presId="urn:microsoft.com/office/officeart/2005/8/layout/cycle4#1"/>
    <dgm:cxn modelId="{620E83A3-19DB-45CA-8138-6E2D330A9B55}" srcId="{6716D951-CB9E-4069-98F6-2A4E207727D5}" destId="{C00E2A4E-D018-4317-823C-C8ED3109134B}" srcOrd="0" destOrd="0" parTransId="{27521C9A-9200-4CE1-A8F1-5AF94D18CB63}" sibTransId="{AD581D77-FDD3-4686-8B9D-AAC39C8A1D0B}"/>
    <dgm:cxn modelId="{ED3FD8C5-B7EB-4A7D-9ACC-BBF855483ED2}" type="presOf" srcId="{76747BC5-6FAD-4606-B18A-3FC25D315183}" destId="{8AAB00BF-4F0B-4E38-8DF0-F47C1AB6DA6E}" srcOrd="0" destOrd="2" presId="urn:microsoft.com/office/officeart/2005/8/layout/cycle4#1"/>
    <dgm:cxn modelId="{ACBCB4C0-083F-4B97-ADAC-A2861A6FC42B}" srcId="{6716D951-CB9E-4069-98F6-2A4E207727D5}" destId="{76747BC5-6FAD-4606-B18A-3FC25D315183}" srcOrd="2" destOrd="0" parTransId="{3ADF8805-CB88-4246-9FC8-58960AFF7A1A}" sibTransId="{CC94A623-BFA7-4023-9BA7-A0BA53ADC0A0}"/>
    <dgm:cxn modelId="{277CF2BE-7749-4C2D-9AAD-35F3A9983D37}" srcId="{6E0E9590-9995-46D4-A6F5-8E0551553F3D}" destId="{6716D951-CB9E-4069-98F6-2A4E207727D5}" srcOrd="0" destOrd="0" parTransId="{951DC3E6-02EE-423C-8C20-3C3ED6F79123}" sibTransId="{D5EC9650-B869-45CA-BF20-DDB8C17B8D16}"/>
    <dgm:cxn modelId="{807FAE44-45C9-426A-BD76-B76EE40039F7}" srcId="{17817836-07F4-454D-80CF-DA5CBB3A6EE9}" destId="{9937DA35-B4F2-4F78-AC0B-5D8A1C05D4AE}" srcOrd="1" destOrd="0" parTransId="{53DD6F03-D35A-4710-B67D-C6F1DD803569}" sibTransId="{05F59DCA-8647-474A-941B-60D9A4C5D41F}"/>
    <dgm:cxn modelId="{3B7C023B-62BD-497B-A104-1752B2588379}" srcId="{6716D951-CB9E-4069-98F6-2A4E207727D5}" destId="{F405378A-3307-490C-8B86-D1EE778BFCB9}" srcOrd="1" destOrd="0" parTransId="{C806986A-55F8-494C-830A-92423F4C599A}" sibTransId="{70126BE7-1774-4237-B924-181F0CF9CD8B}"/>
    <dgm:cxn modelId="{F803B645-CB4F-46CB-B71A-CCDFC183A9B9}" type="presOf" srcId="{F405378A-3307-490C-8B86-D1EE778BFCB9}" destId="{88368E69-1EC5-4541-9103-0CA0DE0A55C3}" srcOrd="1" destOrd="1" presId="urn:microsoft.com/office/officeart/2005/8/layout/cycle4#1"/>
    <dgm:cxn modelId="{BE3C2958-B74E-4E13-9FDB-89EC7A3F82D9}" type="presOf" srcId="{0726A96E-56F0-444E-88D5-9C78BA01E4CC}" destId="{803CA542-D894-4F68-9884-40A4B19282A0}" srcOrd="0" destOrd="0" presId="urn:microsoft.com/office/officeart/2005/8/layout/cycle4#1"/>
    <dgm:cxn modelId="{299CD447-B3E9-4B43-A112-4A23E5EDDF0A}" type="presOf" srcId="{F405378A-3307-490C-8B86-D1EE778BFCB9}" destId="{8AAB00BF-4F0B-4E38-8DF0-F47C1AB6DA6E}" srcOrd="0" destOrd="1" presId="urn:microsoft.com/office/officeart/2005/8/layout/cycle4#1"/>
    <dgm:cxn modelId="{2ED4C125-7334-4FED-92A1-8C505DF8B1CD}" type="presOf" srcId="{B4F478CE-5B55-479E-88C3-A98AD82CBE8D}" destId="{404FA41F-BF76-4806-B6E8-725CBA2F7DB0}" srcOrd="0" destOrd="0" presId="urn:microsoft.com/office/officeart/2005/8/layout/cycle4#1"/>
    <dgm:cxn modelId="{A443AAC6-4E15-4BCF-91AD-71AFE81CA478}" type="presOf" srcId="{758EFFB8-41FF-4190-A09D-005864A20200}" destId="{BD117218-1161-45B7-AE50-5376DD34C005}" srcOrd="0" destOrd="2" presId="urn:microsoft.com/office/officeart/2005/8/layout/cycle4#1"/>
    <dgm:cxn modelId="{5546039E-035E-4B86-A09D-04ED2D2D85AE}" type="presOf" srcId="{9937DA35-B4F2-4F78-AC0B-5D8A1C05D4AE}" destId="{10A504F2-496D-4FE7-9587-CE52818A3A6E}" srcOrd="1" destOrd="1" presId="urn:microsoft.com/office/officeart/2005/8/layout/cycle4#1"/>
    <dgm:cxn modelId="{EF7358AF-9476-4ADA-93AC-BF827263A84C}" srcId="{0726A96E-56F0-444E-88D5-9C78BA01E4CC}" destId="{58D10D61-2FCF-4BCB-B62E-7F353E4B95EB}" srcOrd="1" destOrd="0" parTransId="{F5F0562D-F696-4F60-A933-405CB860154B}" sibTransId="{7D30D288-93B7-4612-B9BC-4DF7784A42B2}"/>
    <dgm:cxn modelId="{A7A756B8-7208-48C5-8603-A468C59F9674}" type="presOf" srcId="{6716D951-CB9E-4069-98F6-2A4E207727D5}" destId="{0AA06869-9A08-4C18-9C95-E3EAC479B9D4}" srcOrd="0" destOrd="0" presId="urn:microsoft.com/office/officeart/2005/8/layout/cycle4#1"/>
    <dgm:cxn modelId="{6CEAB544-4E0B-4548-AF81-3A008535AFB1}" srcId="{17817836-07F4-454D-80CF-DA5CBB3A6EE9}" destId="{B4F478CE-5B55-479E-88C3-A98AD82CBE8D}" srcOrd="0" destOrd="0" parTransId="{1308DF74-A18E-41BA-8EBD-1ACB51A606E0}" sibTransId="{CF150423-6D74-4446-BEEA-E5BC3C65F959}"/>
    <dgm:cxn modelId="{E499B0C4-FBCA-4635-8D7D-DD0F5084CFE0}" type="presOf" srcId="{C00E2A4E-D018-4317-823C-C8ED3109134B}" destId="{8AAB00BF-4F0B-4E38-8DF0-F47C1AB6DA6E}" srcOrd="0" destOrd="0" presId="urn:microsoft.com/office/officeart/2005/8/layout/cycle4#1"/>
    <dgm:cxn modelId="{C4DF4A28-6C68-4621-AE57-B40C2868E65F}" srcId="{6E0E9590-9995-46D4-A6F5-8E0551553F3D}" destId="{17817836-07F4-454D-80CF-DA5CBB3A6EE9}" srcOrd="1" destOrd="0" parTransId="{BA8CD50C-6B57-408D-A28E-0B7E539192AC}" sibTransId="{42B9CEC2-6CEB-46F6-A1F1-6A8C2EA11FB3}"/>
    <dgm:cxn modelId="{D8D49C2F-229A-4190-90AC-8FE85D89CE6F}" type="presOf" srcId="{758EFFB8-41FF-4190-A09D-005864A20200}" destId="{EDB7BA17-AD89-464E-B3D6-C26D8018F940}" srcOrd="1" destOrd="2" presId="urn:microsoft.com/office/officeart/2005/8/layout/cycle4#1"/>
    <dgm:cxn modelId="{D5C797D8-791D-40C7-9759-8C78DC7983EC}" srcId="{0726A96E-56F0-444E-88D5-9C78BA01E4CC}" destId="{758EFFB8-41FF-4190-A09D-005864A20200}" srcOrd="2" destOrd="0" parTransId="{05D33BAB-08EE-4571-A477-FDC3B35F6D2C}" sibTransId="{197D1E94-98ED-45BB-83DE-34E34C6A4FAB}"/>
    <dgm:cxn modelId="{60C19058-DF71-4E2D-99D5-705EC8B9EDB2}" srcId="{0726A96E-56F0-444E-88D5-9C78BA01E4CC}" destId="{11AC32C9-53D7-4B93-AEB2-227A57214BDE}" srcOrd="0" destOrd="0" parTransId="{8C2944D6-3116-45CD-8718-3D88A03AC795}" sibTransId="{42168B38-10DB-4924-BFCD-C1515FF14AE3}"/>
    <dgm:cxn modelId="{63C38073-9C46-49E4-960F-B9481DE97123}" srcId="{6E0E9590-9995-46D4-A6F5-8E0551553F3D}" destId="{0726A96E-56F0-444E-88D5-9C78BA01E4CC}" srcOrd="2" destOrd="0" parTransId="{3A11DDBE-E565-49EE-9652-8C57B902FC5E}" sibTransId="{8DAC6898-91D8-4229-A45E-D20AAD5761F3}"/>
    <dgm:cxn modelId="{A6A187F6-80B7-4119-9597-0E77C24EE52E}" type="presOf" srcId="{6E0E9590-9995-46D4-A6F5-8E0551553F3D}" destId="{1CABADED-7D19-4413-8AC1-1A78714D514C}" srcOrd="0" destOrd="0" presId="urn:microsoft.com/office/officeart/2005/8/layout/cycle4#1"/>
    <dgm:cxn modelId="{1D1C50E1-0BBA-42E7-B49A-B67DFE5B8837}" type="presOf" srcId="{11AC32C9-53D7-4B93-AEB2-227A57214BDE}" destId="{BD117218-1161-45B7-AE50-5376DD34C005}" srcOrd="0" destOrd="0" presId="urn:microsoft.com/office/officeart/2005/8/layout/cycle4#1"/>
    <dgm:cxn modelId="{67113E7D-4A98-4435-AE97-2137AE9C3575}" type="presOf" srcId="{76747BC5-6FAD-4606-B18A-3FC25D315183}" destId="{88368E69-1EC5-4541-9103-0CA0DE0A55C3}" srcOrd="1" destOrd="2" presId="urn:microsoft.com/office/officeart/2005/8/layout/cycle4#1"/>
    <dgm:cxn modelId="{422AF2CC-28FE-4DD1-8358-CB058E1E6BB3}" type="presParOf" srcId="{1CABADED-7D19-4413-8AC1-1A78714D514C}" destId="{175797CE-C8AE-46B3-A95F-5E847871DE1C}" srcOrd="0" destOrd="0" presId="urn:microsoft.com/office/officeart/2005/8/layout/cycle4#1"/>
    <dgm:cxn modelId="{E3E3D979-D66C-4008-896D-D23DD824F1C1}" type="presParOf" srcId="{175797CE-C8AE-46B3-A95F-5E847871DE1C}" destId="{65FECB0E-4693-4799-901D-9B8D175F4E5F}" srcOrd="0" destOrd="0" presId="urn:microsoft.com/office/officeart/2005/8/layout/cycle4#1"/>
    <dgm:cxn modelId="{E18C38E5-DE86-48FF-81BE-F185C8B79542}" type="presParOf" srcId="{65FECB0E-4693-4799-901D-9B8D175F4E5F}" destId="{8AAB00BF-4F0B-4E38-8DF0-F47C1AB6DA6E}" srcOrd="0" destOrd="0" presId="urn:microsoft.com/office/officeart/2005/8/layout/cycle4#1"/>
    <dgm:cxn modelId="{8EB67DA6-5A55-4202-92F5-E5B0220E88A8}" type="presParOf" srcId="{65FECB0E-4693-4799-901D-9B8D175F4E5F}" destId="{88368E69-1EC5-4541-9103-0CA0DE0A55C3}" srcOrd="1" destOrd="0" presId="urn:microsoft.com/office/officeart/2005/8/layout/cycle4#1"/>
    <dgm:cxn modelId="{AB146773-0378-4BFB-86B5-30CFF2ACD20B}" type="presParOf" srcId="{175797CE-C8AE-46B3-A95F-5E847871DE1C}" destId="{788951D6-8D7D-4433-A0E0-F09386328ACC}" srcOrd="1" destOrd="0" presId="urn:microsoft.com/office/officeart/2005/8/layout/cycle4#1"/>
    <dgm:cxn modelId="{E21A6CF9-57BE-4F34-848D-1E0B6175DE3F}" type="presParOf" srcId="{788951D6-8D7D-4433-A0E0-F09386328ACC}" destId="{404FA41F-BF76-4806-B6E8-725CBA2F7DB0}" srcOrd="0" destOrd="0" presId="urn:microsoft.com/office/officeart/2005/8/layout/cycle4#1"/>
    <dgm:cxn modelId="{7A0DC3F0-1682-46AF-A159-CEB34FD6C207}" type="presParOf" srcId="{788951D6-8D7D-4433-A0E0-F09386328ACC}" destId="{10A504F2-496D-4FE7-9587-CE52818A3A6E}" srcOrd="1" destOrd="0" presId="urn:microsoft.com/office/officeart/2005/8/layout/cycle4#1"/>
    <dgm:cxn modelId="{9788FFC0-DDE5-42CD-AC65-16A1185658D8}" type="presParOf" srcId="{175797CE-C8AE-46B3-A95F-5E847871DE1C}" destId="{0D5BCB3B-4065-4500-8483-80B415CCD489}" srcOrd="2" destOrd="0" presId="urn:microsoft.com/office/officeart/2005/8/layout/cycle4#1"/>
    <dgm:cxn modelId="{3978598F-770E-4479-B9FB-CE26C7FB2F0D}" type="presParOf" srcId="{0D5BCB3B-4065-4500-8483-80B415CCD489}" destId="{BD117218-1161-45B7-AE50-5376DD34C005}" srcOrd="0" destOrd="0" presId="urn:microsoft.com/office/officeart/2005/8/layout/cycle4#1"/>
    <dgm:cxn modelId="{A9B47CE0-159C-4F9E-B829-C84BF6F578C1}" type="presParOf" srcId="{0D5BCB3B-4065-4500-8483-80B415CCD489}" destId="{EDB7BA17-AD89-464E-B3D6-C26D8018F940}" srcOrd="1" destOrd="0" presId="urn:microsoft.com/office/officeart/2005/8/layout/cycle4#1"/>
    <dgm:cxn modelId="{0E5D0B2C-0A87-47D7-9DF2-344F4C8A715C}" type="presParOf" srcId="{175797CE-C8AE-46B3-A95F-5E847871DE1C}" destId="{3E50132B-481F-4128-B464-7BD5DB01ABD5}" srcOrd="3" destOrd="0" presId="urn:microsoft.com/office/officeart/2005/8/layout/cycle4#1"/>
    <dgm:cxn modelId="{75921794-DC01-47D0-AA34-B9A6BFF7F797}" type="presParOf" srcId="{1CABADED-7D19-4413-8AC1-1A78714D514C}" destId="{351781C7-76B3-4F5C-BE9F-1F0CA083027A}" srcOrd="1" destOrd="0" presId="urn:microsoft.com/office/officeart/2005/8/layout/cycle4#1"/>
    <dgm:cxn modelId="{2E8C0851-4BCC-43F5-8278-09B24203DA07}" type="presParOf" srcId="{351781C7-76B3-4F5C-BE9F-1F0CA083027A}" destId="{0AA06869-9A08-4C18-9C95-E3EAC479B9D4}" srcOrd="0" destOrd="0" presId="urn:microsoft.com/office/officeart/2005/8/layout/cycle4#1"/>
    <dgm:cxn modelId="{5D4D7A88-547A-40C7-A7D2-026A1EBFA994}" type="presParOf" srcId="{351781C7-76B3-4F5C-BE9F-1F0CA083027A}" destId="{3C66D5D1-115A-4081-AEED-D5E782A3DF59}" srcOrd="1" destOrd="0" presId="urn:microsoft.com/office/officeart/2005/8/layout/cycle4#1"/>
    <dgm:cxn modelId="{D5CE36F4-26A4-460F-8FA2-6F917A8D3EF8}" type="presParOf" srcId="{351781C7-76B3-4F5C-BE9F-1F0CA083027A}" destId="{803CA542-D894-4F68-9884-40A4B19282A0}" srcOrd="2" destOrd="0" presId="urn:microsoft.com/office/officeart/2005/8/layout/cycle4#1"/>
    <dgm:cxn modelId="{1D2B1DB8-2FA7-4912-831E-438D4241BB54}" type="presParOf" srcId="{351781C7-76B3-4F5C-BE9F-1F0CA083027A}" destId="{ED0A98CD-5E55-4034-8656-6844284783D5}" srcOrd="3" destOrd="0" presId="urn:microsoft.com/office/officeart/2005/8/layout/cycle4#1"/>
    <dgm:cxn modelId="{97284025-ECF1-4542-A92A-71B64D0BDC01}" type="presParOf" srcId="{351781C7-76B3-4F5C-BE9F-1F0CA083027A}" destId="{27868D97-D8E8-46FB-8B51-0A044A629840}" srcOrd="4" destOrd="0" presId="urn:microsoft.com/office/officeart/2005/8/layout/cycle4#1"/>
    <dgm:cxn modelId="{C1F367BC-19AC-47FC-8368-FD9B24F56106}" type="presParOf" srcId="{1CABADED-7D19-4413-8AC1-1A78714D514C}" destId="{08AD3652-E64F-48C5-9D43-8F1C2931AFAA}" srcOrd="2" destOrd="0" presId="urn:microsoft.com/office/officeart/2005/8/layout/cycle4#1"/>
    <dgm:cxn modelId="{76C1C028-BCE9-4ECE-BCEB-AAF54E9216A4}" type="presParOf" srcId="{1CABADED-7D19-4413-8AC1-1A78714D514C}" destId="{9C01FAF5-CFE9-4E95-B91D-A4DDA6126CE7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E6985-D878-4146-B30E-70B54A5DAFBB}">
      <dsp:nvSpPr>
        <dsp:cNvPr id="0" name=""/>
        <dsp:cNvSpPr/>
      </dsp:nvSpPr>
      <dsp:spPr>
        <a:xfrm>
          <a:off x="2571" y="577972"/>
          <a:ext cx="2507456" cy="86657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Widerstände gibt es überall</a:t>
          </a:r>
          <a:endParaRPr lang="de-DE" sz="2400" kern="1200" dirty="0"/>
        </a:p>
      </dsp:txBody>
      <dsp:txXfrm>
        <a:off x="2571" y="577972"/>
        <a:ext cx="2507456" cy="866577"/>
      </dsp:txXfrm>
    </dsp:sp>
    <dsp:sp modelId="{2B280150-9284-444C-ACD7-123738BB852A}">
      <dsp:nvSpPr>
        <dsp:cNvPr id="0" name=""/>
        <dsp:cNvSpPr/>
      </dsp:nvSpPr>
      <dsp:spPr>
        <a:xfrm>
          <a:off x="2571" y="1444550"/>
          <a:ext cx="2507456" cy="250343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Einige sind messbar</a:t>
          </a:r>
          <a:endParaRPr lang="de-DE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Andere nicht</a:t>
          </a:r>
          <a:endParaRPr lang="de-DE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Alle sind nützlich</a:t>
          </a:r>
          <a:endParaRPr lang="de-DE" sz="2400" kern="1200" dirty="0"/>
        </a:p>
      </dsp:txBody>
      <dsp:txXfrm>
        <a:off x="2571" y="1444550"/>
        <a:ext cx="2507456" cy="2503439"/>
      </dsp:txXfrm>
    </dsp:sp>
    <dsp:sp modelId="{0C00FC20-20B5-406B-923F-CB785BF584A2}">
      <dsp:nvSpPr>
        <dsp:cNvPr id="0" name=""/>
        <dsp:cNvSpPr/>
      </dsp:nvSpPr>
      <dsp:spPr>
        <a:xfrm>
          <a:off x="2861071" y="577972"/>
          <a:ext cx="2507456" cy="866577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Schon Ohm hat das erkannt</a:t>
          </a:r>
          <a:endParaRPr lang="de-DE" sz="2400" kern="1200" dirty="0"/>
        </a:p>
      </dsp:txBody>
      <dsp:txXfrm>
        <a:off x="2861071" y="577972"/>
        <a:ext cx="2507456" cy="866577"/>
      </dsp:txXfrm>
    </dsp:sp>
    <dsp:sp modelId="{0992C449-AA1D-4AF3-A6E4-8A3920CAA135}">
      <dsp:nvSpPr>
        <dsp:cNvPr id="0" name=""/>
        <dsp:cNvSpPr/>
      </dsp:nvSpPr>
      <dsp:spPr>
        <a:xfrm>
          <a:off x="2861071" y="1444550"/>
          <a:ext cx="2507456" cy="2503439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Dünne Drähte werden schneller heiß</a:t>
          </a:r>
          <a:endParaRPr lang="de-DE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Lange Drähte halten länger</a:t>
          </a:r>
          <a:endParaRPr lang="de-DE" sz="2400" kern="1200" dirty="0"/>
        </a:p>
      </dsp:txBody>
      <dsp:txXfrm>
        <a:off x="2861071" y="1444550"/>
        <a:ext cx="2507456" cy="2503439"/>
      </dsp:txXfrm>
    </dsp:sp>
    <dsp:sp modelId="{09ABE124-711E-4E01-82BD-7A47EFD9FF83}">
      <dsp:nvSpPr>
        <dsp:cNvPr id="0" name=""/>
        <dsp:cNvSpPr/>
      </dsp:nvSpPr>
      <dsp:spPr>
        <a:xfrm>
          <a:off x="5719571" y="577972"/>
          <a:ext cx="2507456" cy="866577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Messgeräte kann man kaufen</a:t>
          </a:r>
          <a:endParaRPr lang="de-DE" sz="2400" kern="1200" dirty="0"/>
        </a:p>
      </dsp:txBody>
      <dsp:txXfrm>
        <a:off x="5719571" y="577972"/>
        <a:ext cx="2507456" cy="866577"/>
      </dsp:txXfrm>
    </dsp:sp>
    <dsp:sp modelId="{19F05F1F-7D1C-4689-AB7E-08130441C520}">
      <dsp:nvSpPr>
        <dsp:cNvPr id="0" name=""/>
        <dsp:cNvSpPr/>
      </dsp:nvSpPr>
      <dsp:spPr>
        <a:xfrm>
          <a:off x="5719571" y="1444550"/>
          <a:ext cx="2507456" cy="2503439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Die billigen kosten weniger</a:t>
          </a:r>
          <a:endParaRPr lang="de-DE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Teure sind auch nicht besser</a:t>
          </a:r>
          <a:endParaRPr lang="de-DE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400" kern="1200" dirty="0" smtClean="0"/>
            <a:t>Wohin mit dem Abfall?</a:t>
          </a:r>
          <a:endParaRPr lang="de-DE" sz="2400" kern="1200" dirty="0"/>
        </a:p>
      </dsp:txBody>
      <dsp:txXfrm>
        <a:off x="5719571" y="1444550"/>
        <a:ext cx="2507456" cy="2503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59805-BD9D-4B3D-B4E1-B7754DC0ADA3}">
      <dsp:nvSpPr>
        <dsp:cNvPr id="0" name=""/>
        <dsp:cNvSpPr/>
      </dsp:nvSpPr>
      <dsp:spPr>
        <a:xfrm>
          <a:off x="3291839" y="0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Einige sind messbar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Andere nicht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Alle sind nützlich</a:t>
          </a:r>
          <a:endParaRPr lang="de-DE" sz="2200" kern="1200" dirty="0"/>
        </a:p>
      </dsp:txBody>
      <dsp:txXfrm>
        <a:off x="3291839" y="176795"/>
        <a:ext cx="4407374" cy="1060773"/>
      </dsp:txXfrm>
    </dsp:sp>
    <dsp:sp modelId="{A724C54F-4A2D-4045-9596-2A021C4C5821}">
      <dsp:nvSpPr>
        <dsp:cNvPr id="0" name=""/>
        <dsp:cNvSpPr/>
      </dsp:nvSpPr>
      <dsp:spPr>
        <a:xfrm>
          <a:off x="0" y="0"/>
          <a:ext cx="3291840" cy="14143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kern="1200" dirty="0" smtClean="0"/>
            <a:t>Widerstände gibt es überall</a:t>
          </a:r>
          <a:endParaRPr lang="de-DE" sz="3300" kern="1200" dirty="0"/>
        </a:p>
      </dsp:txBody>
      <dsp:txXfrm>
        <a:off x="69044" y="69044"/>
        <a:ext cx="3153752" cy="1276275"/>
      </dsp:txXfrm>
    </dsp:sp>
    <dsp:sp modelId="{619184CB-F8F6-41BB-B162-6F541970DFBE}">
      <dsp:nvSpPr>
        <dsp:cNvPr id="0" name=""/>
        <dsp:cNvSpPr/>
      </dsp:nvSpPr>
      <dsp:spPr>
        <a:xfrm>
          <a:off x="3291839" y="15557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Dünne Drähte werden schneller heiß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Lange Drähte halten länger</a:t>
          </a:r>
          <a:endParaRPr lang="de-DE" sz="2200" kern="1200" dirty="0"/>
        </a:p>
      </dsp:txBody>
      <dsp:txXfrm>
        <a:off x="3291839" y="1732594"/>
        <a:ext cx="4407374" cy="1060773"/>
      </dsp:txXfrm>
    </dsp:sp>
    <dsp:sp modelId="{90B592A1-1F0C-48D4-B32D-59FE74E4CF45}">
      <dsp:nvSpPr>
        <dsp:cNvPr id="0" name=""/>
        <dsp:cNvSpPr/>
      </dsp:nvSpPr>
      <dsp:spPr>
        <a:xfrm>
          <a:off x="0" y="1555799"/>
          <a:ext cx="3291840" cy="1414363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kern="1200" dirty="0" smtClean="0"/>
            <a:t>Schon Ohm hat das erkannt</a:t>
          </a:r>
          <a:endParaRPr lang="de-DE" sz="3300" kern="1200" dirty="0"/>
        </a:p>
      </dsp:txBody>
      <dsp:txXfrm>
        <a:off x="69044" y="1624843"/>
        <a:ext cx="3153752" cy="1276275"/>
      </dsp:txXfrm>
    </dsp:sp>
    <dsp:sp modelId="{82872F42-6BBB-4A93-B9A5-3DBA7DA9C332}">
      <dsp:nvSpPr>
        <dsp:cNvPr id="0" name=""/>
        <dsp:cNvSpPr/>
      </dsp:nvSpPr>
      <dsp:spPr>
        <a:xfrm>
          <a:off x="3291839" y="31115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Die billigen kosten weniger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Teure sind auch nicht besser</a:t>
          </a:r>
          <a:endParaRPr lang="de-DE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Wohin mit dem Abfall?</a:t>
          </a:r>
          <a:endParaRPr lang="de-DE" sz="2200" kern="1200" dirty="0"/>
        </a:p>
      </dsp:txBody>
      <dsp:txXfrm>
        <a:off x="3291839" y="3288394"/>
        <a:ext cx="4407374" cy="1060773"/>
      </dsp:txXfrm>
    </dsp:sp>
    <dsp:sp modelId="{DBF2A47C-4910-4F28-948E-B3051C5662F8}">
      <dsp:nvSpPr>
        <dsp:cNvPr id="0" name=""/>
        <dsp:cNvSpPr/>
      </dsp:nvSpPr>
      <dsp:spPr>
        <a:xfrm>
          <a:off x="0" y="3111599"/>
          <a:ext cx="3291840" cy="1414363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kern="1200" dirty="0" smtClean="0"/>
            <a:t>Messgeräte kann man kaufen</a:t>
          </a:r>
          <a:endParaRPr lang="de-DE" sz="3300" kern="1200" dirty="0"/>
        </a:p>
      </dsp:txBody>
      <dsp:txXfrm>
        <a:off x="69044" y="3180643"/>
        <a:ext cx="3153752" cy="1276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D8C66-FF9E-4CA8-A6F6-52581C8ED933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Widerstände gibt es überall</a:t>
          </a:r>
          <a:endParaRPr lang="de-DE" sz="2700" kern="1200" dirty="0"/>
        </a:p>
      </dsp:txBody>
      <dsp:txXfrm>
        <a:off x="1004" y="0"/>
        <a:ext cx="2611933" cy="1357788"/>
      </dsp:txXfrm>
    </dsp:sp>
    <dsp:sp modelId="{4262FEDB-DF1F-4296-BC1E-AFAD68E4FC5E}">
      <dsp:nvSpPr>
        <dsp:cNvPr id="0" name=""/>
        <dsp:cNvSpPr/>
      </dsp:nvSpPr>
      <dsp:spPr>
        <a:xfrm>
          <a:off x="262197" y="1358175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Einige sind messbar</a:t>
          </a:r>
          <a:endParaRPr lang="de-DE" sz="2300" kern="1200" dirty="0"/>
        </a:p>
      </dsp:txBody>
      <dsp:txXfrm>
        <a:off x="288240" y="1384218"/>
        <a:ext cx="2037460" cy="837084"/>
      </dsp:txXfrm>
    </dsp:sp>
    <dsp:sp modelId="{B15F1B0B-06B7-42A4-9752-E7D0E946AF43}">
      <dsp:nvSpPr>
        <dsp:cNvPr id="0" name=""/>
        <dsp:cNvSpPr/>
      </dsp:nvSpPr>
      <dsp:spPr>
        <a:xfrm>
          <a:off x="262197" y="2384141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-637824"/>
            <a:satOff val="3843"/>
            <a:lumOff val="3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Andere nicht</a:t>
          </a:r>
          <a:endParaRPr lang="de-DE" sz="2300" kern="1200" dirty="0"/>
        </a:p>
      </dsp:txBody>
      <dsp:txXfrm>
        <a:off x="288240" y="2410184"/>
        <a:ext cx="2037460" cy="837084"/>
      </dsp:txXfrm>
    </dsp:sp>
    <dsp:sp modelId="{96BA0A07-884F-4C23-9B31-5B094995A02A}">
      <dsp:nvSpPr>
        <dsp:cNvPr id="0" name=""/>
        <dsp:cNvSpPr/>
      </dsp:nvSpPr>
      <dsp:spPr>
        <a:xfrm>
          <a:off x="262197" y="3410107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-1275649"/>
            <a:satOff val="7685"/>
            <a:lumOff val="6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Alle sind nützlich</a:t>
          </a:r>
          <a:endParaRPr lang="de-DE" sz="2300" kern="1200" dirty="0"/>
        </a:p>
      </dsp:txBody>
      <dsp:txXfrm>
        <a:off x="288240" y="3436150"/>
        <a:ext cx="2037460" cy="837084"/>
      </dsp:txXfrm>
    </dsp:sp>
    <dsp:sp modelId="{9394D3DF-707F-4E0E-86B6-5CCEAAB9D72E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Schon Ohm hat das erkannt</a:t>
          </a:r>
          <a:endParaRPr lang="de-DE" sz="2700" kern="1200" dirty="0"/>
        </a:p>
      </dsp:txBody>
      <dsp:txXfrm>
        <a:off x="2808833" y="0"/>
        <a:ext cx="2611933" cy="1357788"/>
      </dsp:txXfrm>
    </dsp:sp>
    <dsp:sp modelId="{1B5DF868-6410-4225-8818-F6512E24246B}">
      <dsp:nvSpPr>
        <dsp:cNvPr id="0" name=""/>
        <dsp:cNvSpPr/>
      </dsp:nvSpPr>
      <dsp:spPr>
        <a:xfrm>
          <a:off x="3070026" y="1359114"/>
          <a:ext cx="2089546" cy="1364639"/>
        </a:xfrm>
        <a:prstGeom prst="roundRect">
          <a:avLst>
            <a:gd name="adj" fmla="val 10000"/>
          </a:avLst>
        </a:prstGeom>
        <a:solidFill>
          <a:schemeClr val="accent4">
            <a:hueOff val="-1913473"/>
            <a:satOff val="11528"/>
            <a:lumOff val="9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Dünne Drähte werden schneller heiß</a:t>
          </a:r>
          <a:endParaRPr lang="de-DE" sz="2300" kern="1200" dirty="0"/>
        </a:p>
      </dsp:txBody>
      <dsp:txXfrm>
        <a:off x="3109995" y="1399083"/>
        <a:ext cx="2009608" cy="1284701"/>
      </dsp:txXfrm>
    </dsp:sp>
    <dsp:sp modelId="{A93F8A92-8DFA-4210-A25F-E86008BC0B01}">
      <dsp:nvSpPr>
        <dsp:cNvPr id="0" name=""/>
        <dsp:cNvSpPr/>
      </dsp:nvSpPr>
      <dsp:spPr>
        <a:xfrm>
          <a:off x="3070026" y="2933699"/>
          <a:ext cx="2089546" cy="1364639"/>
        </a:xfrm>
        <a:prstGeom prst="roundRect">
          <a:avLst>
            <a:gd name="adj" fmla="val 10000"/>
          </a:avLst>
        </a:prstGeom>
        <a:solidFill>
          <a:schemeClr val="accent4">
            <a:hueOff val="-2551297"/>
            <a:satOff val="15371"/>
            <a:lumOff val="12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Lange Drähte halten länger</a:t>
          </a:r>
          <a:endParaRPr lang="de-DE" sz="2300" kern="1200" dirty="0"/>
        </a:p>
      </dsp:txBody>
      <dsp:txXfrm>
        <a:off x="3109995" y="2973668"/>
        <a:ext cx="2009608" cy="1284701"/>
      </dsp:txXfrm>
    </dsp:sp>
    <dsp:sp modelId="{2ACE80DD-B638-4A55-B040-56DAC184DD6E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Messgeräte kann man kaufen</a:t>
          </a:r>
          <a:endParaRPr lang="de-DE" sz="2700" kern="1200" dirty="0"/>
        </a:p>
      </dsp:txBody>
      <dsp:txXfrm>
        <a:off x="5616661" y="0"/>
        <a:ext cx="2611933" cy="1357788"/>
      </dsp:txXfrm>
    </dsp:sp>
    <dsp:sp modelId="{A6D670A1-D09B-4BA8-AF4B-E78BCF13E1FE}">
      <dsp:nvSpPr>
        <dsp:cNvPr id="0" name=""/>
        <dsp:cNvSpPr/>
      </dsp:nvSpPr>
      <dsp:spPr>
        <a:xfrm>
          <a:off x="5877855" y="1358175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-3189121"/>
            <a:satOff val="19214"/>
            <a:lumOff val="15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Die billigen kosten weniger</a:t>
          </a:r>
          <a:endParaRPr lang="de-DE" sz="2300" kern="1200" dirty="0"/>
        </a:p>
      </dsp:txBody>
      <dsp:txXfrm>
        <a:off x="5903898" y="1384218"/>
        <a:ext cx="2037460" cy="837084"/>
      </dsp:txXfrm>
    </dsp:sp>
    <dsp:sp modelId="{D54962E8-6B07-4364-B3E0-372298EA6F3D}">
      <dsp:nvSpPr>
        <dsp:cNvPr id="0" name=""/>
        <dsp:cNvSpPr/>
      </dsp:nvSpPr>
      <dsp:spPr>
        <a:xfrm>
          <a:off x="5877855" y="2384141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-3826945"/>
            <a:satOff val="23056"/>
            <a:lumOff val="18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Teure sind auch nicht besser</a:t>
          </a:r>
          <a:endParaRPr lang="de-DE" sz="2300" kern="1200" dirty="0"/>
        </a:p>
      </dsp:txBody>
      <dsp:txXfrm>
        <a:off x="5903898" y="2410184"/>
        <a:ext cx="2037460" cy="837084"/>
      </dsp:txXfrm>
    </dsp:sp>
    <dsp:sp modelId="{AF897872-6029-4393-A4FE-8AF19819712B}">
      <dsp:nvSpPr>
        <dsp:cNvPr id="0" name=""/>
        <dsp:cNvSpPr/>
      </dsp:nvSpPr>
      <dsp:spPr>
        <a:xfrm>
          <a:off x="5877855" y="3410107"/>
          <a:ext cx="2089546" cy="889170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Wohin mit dem Abfall?</a:t>
          </a:r>
          <a:endParaRPr lang="de-DE" sz="2300" kern="1200" dirty="0"/>
        </a:p>
      </dsp:txBody>
      <dsp:txXfrm>
        <a:off x="5903898" y="3436150"/>
        <a:ext cx="2037460" cy="8370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E294D-BE39-4B7E-865E-DF7B2410A638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B51D6-84F3-43D5-8FB4-B0089D4CED72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Widerstände gibt es überall</a:t>
          </a:r>
          <a:endParaRPr lang="de-DE" sz="15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Einige sind messbar</a:t>
          </a:r>
          <a:endParaRPr lang="de-DE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Andere nicht</a:t>
          </a:r>
          <a:endParaRPr lang="de-DE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Alle sind nützlich</a:t>
          </a:r>
          <a:endParaRPr lang="de-DE" sz="1200" kern="1200" dirty="0"/>
        </a:p>
      </dsp:txBody>
      <dsp:txXfrm>
        <a:off x="3827652" y="507327"/>
        <a:ext cx="2837275" cy="966780"/>
      </dsp:txXfrm>
    </dsp:sp>
    <dsp:sp modelId="{0A5D18A8-794E-4259-8E4E-0B345203A687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Schon Ohm hat das erkannt</a:t>
          </a:r>
          <a:endParaRPr lang="de-DE" sz="15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Dünne Drähte werden schneller heiß</a:t>
          </a:r>
          <a:endParaRPr lang="de-DE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Lange Drähte halten länger</a:t>
          </a:r>
          <a:endParaRPr lang="de-DE" sz="1200" kern="1200" dirty="0"/>
        </a:p>
      </dsp:txBody>
      <dsp:txXfrm>
        <a:off x="3827652" y="1712630"/>
        <a:ext cx="2837275" cy="966780"/>
      </dsp:txXfrm>
    </dsp:sp>
    <dsp:sp modelId="{DD6DCEA3-3D74-4C98-A74A-BD0D3A77CD65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Messgeräte kann man kaufen</a:t>
          </a:r>
          <a:endParaRPr lang="de-DE" sz="15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Die billigen kosten weniger</a:t>
          </a:r>
          <a:endParaRPr lang="de-DE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Teure sind auch nicht besser</a:t>
          </a:r>
          <a:endParaRPr lang="de-DE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Wohin mit dem Abfall?</a:t>
          </a:r>
          <a:endParaRPr lang="de-DE" sz="1200" kern="1200" dirty="0"/>
        </a:p>
      </dsp:txBody>
      <dsp:txXfrm>
        <a:off x="3827652" y="2917932"/>
        <a:ext cx="2837275" cy="9667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17218-1161-45B7-AE50-5376DD34C005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Die billigen kosten weniger</a:t>
          </a:r>
          <a:endParaRPr lang="de-DE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Teure sind auch nicht besser</a:t>
          </a:r>
          <a:endParaRPr lang="de-DE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Wohin mit dem Abfall?</a:t>
          </a:r>
          <a:endParaRPr lang="de-DE" sz="1100" kern="1200" dirty="0"/>
        </a:p>
      </dsp:txBody>
      <dsp:txXfrm>
        <a:off x="5523412" y="3471546"/>
        <a:ext cx="1501448" cy="1022601"/>
      </dsp:txXfrm>
    </dsp:sp>
    <dsp:sp modelId="{404FA41F-BF76-4806-B6E8-725CBA2F7DB0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Dünne Drähte werden schneller heiß</a:t>
          </a:r>
          <a:endParaRPr lang="de-DE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Lange Drähte halten länger</a:t>
          </a:r>
          <a:endParaRPr lang="de-DE" sz="1100" kern="1200" dirty="0"/>
        </a:p>
      </dsp:txBody>
      <dsp:txXfrm>
        <a:off x="5523412" y="31815"/>
        <a:ext cx="1501448" cy="1022601"/>
      </dsp:txXfrm>
    </dsp:sp>
    <dsp:sp modelId="{8AAB00BF-4F0B-4E38-8DF0-F47C1AB6DA6E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Einige sind messbar</a:t>
          </a:r>
          <a:endParaRPr lang="de-DE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Andere nicht</a:t>
          </a:r>
          <a:endParaRPr lang="de-DE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kern="1200" dirty="0" smtClean="0"/>
            <a:t>Alle sind nützlich</a:t>
          </a:r>
          <a:endParaRPr lang="de-DE" sz="1100" kern="1200" dirty="0"/>
        </a:p>
      </dsp:txBody>
      <dsp:txXfrm>
        <a:off x="1204739" y="31815"/>
        <a:ext cx="1501448" cy="1022601"/>
      </dsp:txXfrm>
    </dsp:sp>
    <dsp:sp modelId="{0AA06869-9A08-4C18-9C95-E3EAC479B9D4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Widerstände gibt es überall</a:t>
          </a:r>
          <a:endParaRPr lang="de-DE" sz="1700" kern="1200" dirty="0"/>
        </a:p>
      </dsp:txBody>
      <dsp:txXfrm>
        <a:off x="2683793" y="831974"/>
        <a:ext cx="1385746" cy="1385746"/>
      </dsp:txXfrm>
    </dsp:sp>
    <dsp:sp modelId="{3C66D5D1-115A-4081-AEED-D5E782A3DF59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Schon Ohm hat das erkannt</a:t>
          </a:r>
          <a:endParaRPr lang="de-DE" sz="1700" kern="1200" dirty="0"/>
        </a:p>
      </dsp:txBody>
      <dsp:txXfrm rot="-5400000">
        <a:off x="4160059" y="831974"/>
        <a:ext cx="1385746" cy="1385746"/>
      </dsp:txXfrm>
    </dsp:sp>
    <dsp:sp modelId="{803CA542-D894-4F68-9884-40A4B19282A0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Messgeräte kann man kaufen</a:t>
          </a:r>
          <a:endParaRPr lang="de-DE" sz="1700" kern="1200" dirty="0"/>
        </a:p>
      </dsp:txBody>
      <dsp:txXfrm rot="10800000">
        <a:off x="4160059" y="2308241"/>
        <a:ext cx="1385746" cy="1385746"/>
      </dsp:txXfrm>
    </dsp:sp>
    <dsp:sp modelId="{ED0A98CD-5E55-4034-8656-6844284783D5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AD3652-E64F-48C5-9D43-8F1C2931AFAA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1FAF5-CFE9-4E95-B91D-A4DDA6126CE7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A045B-A6E4-43A6-BFD2-10C69526C372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E7D97-C833-4C5D-BD7C-79020DE2B9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8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für SmartArt.</a:t>
            </a:r>
          </a:p>
          <a:p>
            <a:r>
              <a:rPr lang="de-DE" smtClean="0"/>
              <a:t>Durch Element </a:t>
            </a:r>
            <a:r>
              <a:rPr lang="de-DE" dirty="0" smtClean="0"/>
              <a:t>anklicken – SmartArt  - Entwurf</a:t>
            </a:r>
            <a:r>
              <a:rPr lang="de-DE" baseline="0" dirty="0" smtClean="0"/>
              <a:t> – Layouts </a:t>
            </a:r>
            <a:r>
              <a:rPr lang="de-DE" dirty="0" smtClean="0"/>
              <a:t>lässt sich der vorgegebene Text in verschiedener</a:t>
            </a:r>
            <a:r>
              <a:rPr lang="de-DE" baseline="0" dirty="0" smtClean="0"/>
              <a:t> Weise darstellen.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E7D97-C833-4C5D-BD7C-79020DE2B916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E7D97-C833-4C5D-BD7C-79020DE2B916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E7D97-C833-4C5D-BD7C-79020DE2B916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E7D97-C833-4C5D-BD7C-79020DE2B916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E7D97-C833-4C5D-BD7C-79020DE2B916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077B2-2A68-443F-9F82-F1DF32801931}" type="datetimeFigureOut">
              <a:rPr lang="de-DE" smtClean="0"/>
              <a:pPr/>
              <a:t>15.05.2013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A80CD-5AB1-44EC-A7C6-F2B7AED962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des Widerstands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834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des Widerstands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4548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des Widerstands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1606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des Widerstands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3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des Widerstands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</Words>
  <Application>Microsoft Office PowerPoint</Application>
  <PresentationFormat>Bildschirmpräsentation (4:3)</PresentationFormat>
  <Paragraphs>67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Larissa-Design</vt:lpstr>
      <vt:lpstr>Messung des Widerstands</vt:lpstr>
      <vt:lpstr>Messung des Widerstands</vt:lpstr>
      <vt:lpstr>Messung des Widerstands</vt:lpstr>
      <vt:lpstr>Messung des Widerstands</vt:lpstr>
      <vt:lpstr>Messung des Widerstands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bfeuerba</dc:creator>
  <cp:lastModifiedBy>Berndt Feuerbacher</cp:lastModifiedBy>
  <cp:revision>19</cp:revision>
  <dcterms:created xsi:type="dcterms:W3CDTF">2008-07-03T08:14:36Z</dcterms:created>
  <dcterms:modified xsi:type="dcterms:W3CDTF">2013-05-15T09:38:06Z</dcterms:modified>
</cp:coreProperties>
</file>